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9"/>
  </p:handoutMasterIdLst>
  <p:sldIdLst>
    <p:sldId id="256" r:id="rId2"/>
    <p:sldId id="316" r:id="rId3"/>
    <p:sldId id="307" r:id="rId4"/>
    <p:sldId id="318" r:id="rId5"/>
    <p:sldId id="263" r:id="rId6"/>
    <p:sldId id="291" r:id="rId7"/>
    <p:sldId id="295" r:id="rId8"/>
    <p:sldId id="296" r:id="rId9"/>
    <p:sldId id="297" r:id="rId10"/>
    <p:sldId id="317" r:id="rId11"/>
    <p:sldId id="309" r:id="rId12"/>
    <p:sldId id="300" r:id="rId13"/>
    <p:sldId id="305" r:id="rId14"/>
    <p:sldId id="312" r:id="rId15"/>
    <p:sldId id="313" r:id="rId16"/>
    <p:sldId id="314" r:id="rId17"/>
    <p:sldId id="310" r:id="rId18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14.8.2023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ntasunited.fi/terveystalo-pelaajan-terveyshuolt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antasunited.fi/seurainfo/materiaalipankki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lvelusivusto.salibandy.fi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alibandy.fi/fi/palvelut/pelaajalle/pelipassit-pelaajall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jarno.makynen@intersport.fi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resurssivaraus.rovaniemi.fi/liikunnantilavaraus/hak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taloudenhoitaja@santasunited.fi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asunited.fi/seurainfo/materiaalipankki/" TargetMode="External"/><Relationship Id="rId2" Type="http://schemas.openxmlformats.org/officeDocument/2006/relationships/hyperlink" Target="https://salibandy.fi/fi/info/saannot/kilpailusaann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toleyksin.f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485363" y="2410251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Joukkueenjohtajien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info</a:t>
            </a:r>
            <a:br>
              <a:rPr lang="fi-FI" dirty="0">
                <a:latin typeface="Trebuchet MS" panose="020B0603020202020204" pitchFamily="34" charset="0"/>
              </a:rPr>
            </a:br>
            <a:br>
              <a:rPr lang="fi-FI" dirty="0">
                <a:latin typeface="Trebuchet MS" panose="020B0603020202020204" pitchFamily="34" charset="0"/>
              </a:rPr>
            </a:br>
            <a:r>
              <a:rPr lang="fi-FI" dirty="0">
                <a:latin typeface="Trebuchet MS" panose="020B0603020202020204" pitchFamily="34" charset="0"/>
              </a:rPr>
              <a:t>Kausi 2023-2024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endParaRPr lang="fi-FI" dirty="0">
              <a:latin typeface="Trebuchet MS" panose="020B0603020202020204" pitchFamily="34" charset="0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22" y="19962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483C1B-228D-F295-84B3-ED556860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Joukkueenjohtajan 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75A358-FB35-E1BC-A400-9ED4DAA02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4573"/>
            <a:ext cx="11264348" cy="4883427"/>
          </a:xfrm>
        </p:spPr>
        <p:txBody>
          <a:bodyPr>
            <a:normAutofit fontScale="70000" lnSpcReduction="20000"/>
          </a:bodyPr>
          <a:lstStyle/>
          <a:p>
            <a:r>
              <a:rPr lang="fi-FI" dirty="0">
                <a:latin typeface="Trebuchet MS" panose="020B0603020202020204" pitchFamily="34" charset="0"/>
              </a:rPr>
              <a:t>Tehtävät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Yhdyshenkilö Salibandyliiton suuntaan sarjaan liittyen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Kausisuunnitelman ja budjetin tekeminen yhdessä muiden taustahenkilöiden kanssa sekä sen seuranta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Valmennuksen tuki (Vanhempien ja valmentajien välillä)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Huolehtii pelaaja- ja valmentajasopimuksien tekemisestä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Pääseuran (hallitus + työntekijät) ja joukkueen välinen yhteydenpito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Viestintä joukkueen pelaajille ja vanhemmille → Huomioida myös kesken kauden mukaan tulevat pelaajat. On tärkeä tutustua kaikkiin vanhempiin ja pelaajiin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Viestintäkanavat </a:t>
            </a:r>
            <a:r>
              <a:rPr lang="fi-FI" dirty="0" err="1">
                <a:latin typeface="Trebuchet MS" panose="020B0603020202020204" pitchFamily="34" charset="0"/>
              </a:rPr>
              <a:t>whatsappryhmä</a:t>
            </a:r>
            <a:r>
              <a:rPr lang="fi-FI" dirty="0">
                <a:latin typeface="Trebuchet MS" panose="020B0603020202020204" pitchFamily="34" charset="0"/>
              </a:rPr>
              <a:t>, </a:t>
            </a:r>
            <a:r>
              <a:rPr lang="fi-FI" dirty="0" err="1">
                <a:latin typeface="Trebuchet MS" panose="020B0603020202020204" pitchFamily="34" charset="0"/>
              </a:rPr>
              <a:t>MyClub</a:t>
            </a:r>
            <a:r>
              <a:rPr lang="fi-FI" dirty="0">
                <a:latin typeface="Trebuchet MS" panose="020B0603020202020204" pitchFamily="34" charset="0"/>
              </a:rPr>
              <a:t> sähköpostiviesti ja joukkueen nettisivut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Säännölliset vanhempien palaverit (vähintään kaksi kaudessa)</a:t>
            </a:r>
          </a:p>
          <a:p>
            <a:pPr lvl="2"/>
            <a:r>
              <a:rPr lang="fi-FI" dirty="0">
                <a:latin typeface="Trebuchet MS" panose="020B0603020202020204" pitchFamily="34" charset="0"/>
              </a:rPr>
              <a:t>Kauden aloituspalaverissa esitellään ja hyväksytetään pelaajilla sekä vanhemmilla joukkueen kausisuunnitelma budjetin kanssa </a:t>
            </a:r>
          </a:p>
          <a:p>
            <a:pPr lvl="2"/>
            <a:r>
              <a:rPr lang="fi-FI" dirty="0">
                <a:latin typeface="Trebuchet MS" panose="020B0603020202020204" pitchFamily="34" charset="0"/>
              </a:rPr>
              <a:t>Kauden päätöspalaverissa käydään läpi onnistumiset ja kehityskohteet ennen seuraavan kauden kausisuunnitelman tekemistä. Samalla mietitään tarpeen mukaan uusia toimihenkilöitä joukkueen taustalle.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Säännöllinen keskustelu valmentajien ja muiden toimihenkilöiden kanssa</a:t>
            </a:r>
          </a:p>
          <a:p>
            <a:r>
              <a:rPr lang="fi-FI" dirty="0">
                <a:latin typeface="Trebuchet MS" panose="020B0603020202020204" pitchFamily="34" charset="0"/>
              </a:rPr>
              <a:t>Toimintamalleja joukkueen johtamiseen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Viikkoviesti → Esimerkiksi joka sunnuntai laittaa viestin pelaajille/vanhemmille alkavan viikon tapahtumista ja muusta infosta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Positiivinen asenne vaikuttaa muihin positiivisesti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Roolien jatkuvuus ja vaihtuminen o Aktiivinen keskustelu kaikkien kanssa ja muista kuunnella muita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Päivittää listat (esim. </a:t>
            </a:r>
            <a:r>
              <a:rPr lang="fi-FI" dirty="0" err="1">
                <a:latin typeface="Trebuchet MS" panose="020B0603020202020204" pitchFamily="34" charset="0"/>
              </a:rPr>
              <a:t>MyClub</a:t>
            </a:r>
            <a:r>
              <a:rPr lang="fi-FI" dirty="0">
                <a:latin typeface="Trebuchet MS" panose="020B0603020202020204" pitchFamily="34" charset="0"/>
              </a:rPr>
              <a:t>) ja muut tarvittavat tiedot </a:t>
            </a:r>
          </a:p>
          <a:p>
            <a:pPr lvl="1"/>
            <a:r>
              <a:rPr lang="fi-FI" dirty="0">
                <a:latin typeface="Trebuchet MS" panose="020B0603020202020204" pitchFamily="34" charset="0"/>
              </a:rPr>
              <a:t>Ole oma itsesi </a:t>
            </a:r>
          </a:p>
        </p:txBody>
      </p:sp>
    </p:spTree>
    <p:extLst>
      <p:ext uri="{BB962C8B-B14F-4D97-AF65-F5344CB8AC3E}">
        <p14:creationId xmlns:p14="http://schemas.microsoft.com/office/powerpoint/2010/main" val="3998231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My Club oikeudet + laskutus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9725081" cy="4591318"/>
          </a:xfrm>
        </p:spPr>
        <p:txBody>
          <a:bodyPr>
            <a:normAutofit/>
          </a:bodyPr>
          <a:lstStyle/>
          <a:p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Joukkueiden taustahenkilöille hallintaoikeudet  Työntekijät voivat muokata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Kaikille käyttäjille omalla nimellä tunnukset eli ei toimita lasten nimellä (joukkueenjohtaja, valmentajat, rahastonhoitaja)</a:t>
            </a:r>
          </a:p>
          <a:p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Pelaajalistat ajan tasalle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Uudet pelaajat rekisteröivät itsensä 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Poistuvat pelaajat ohjataan ensisijaisesti aina muihin ryhmiin pelaamaan.</a:t>
            </a:r>
          </a:p>
          <a:p>
            <a:pPr lvl="1"/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Vanhat poistetaan  Pelaajan ryhmistä kaikki ryhmät pois ellei jatka toisessa joukkueessa. Työntekijät voivat auttaa, kun kysytte!</a:t>
            </a: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6483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483C1B-228D-F295-84B3-ED556860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Terveystalon yhteistyö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75A358-FB35-E1BC-A400-9ED4DAA02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4573"/>
            <a:ext cx="11264348" cy="4883427"/>
          </a:xfrm>
        </p:spPr>
        <p:txBody>
          <a:bodyPr>
            <a:normAutofit/>
          </a:bodyPr>
          <a:lstStyle/>
          <a:p>
            <a:endParaRPr lang="fi-FI" sz="2000" dirty="0">
              <a:hlinkClick r:id="rId2"/>
            </a:endParaRPr>
          </a:p>
          <a:p>
            <a:endParaRPr lang="fi-FI" sz="2000" dirty="0">
              <a:hlinkClick r:id="rId2"/>
            </a:endParaRPr>
          </a:p>
          <a:p>
            <a:endParaRPr lang="fi-FI" sz="2000" dirty="0">
              <a:hlinkClick r:id="rId2"/>
            </a:endParaRPr>
          </a:p>
          <a:p>
            <a:pPr marL="0" indent="0">
              <a:buNone/>
            </a:pPr>
            <a:endParaRPr lang="fi-FI" sz="2000" dirty="0"/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hlinkClick r:id="rId2"/>
              </a:rPr>
              <a:t>https://www.santasunited.fi/terveystalo-pelaajan-terveyshuolto/</a:t>
            </a:r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194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Yhteistyökumppanihankinta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03583" y="2411896"/>
            <a:ext cx="9774345" cy="4446104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Sopimuspohja nettisivuilla materiaalipankissa (saa myös toiminnanjohtajalta tarvittaessa)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hlinkClick r:id="rId2"/>
              </a:rPr>
              <a:t>https://www.santasunited.fi/seurainfo/materiaalipankki/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Yhteistyökumppanin hankkija täyttää sopimuksen ja hankkii yritykseltä allekirjoituksen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Lähetä sopimus Mikalle (mika.karusaari@santasunited.fi), joka allekirjoittaa sopimuksen seuran puolesta ja tekee laskun (tarvitaan yrityksen laskutustiedot)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Tapauskohtaisesti kumppanin hankkinut yleensä toimittaa sopimuksen ja laskun yritykselle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Helpoimmat myytävät: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Peliasumainos (paita &amp; shortsit) 300-1000€ + yritys maksaa painatuskulut 3-4€/paita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Laitamainos 500€ (koko 45cm x 195cm), josta kaupunki ottaa 100€ vuokraa. Yritys maksaa mainostarran 40-50€.</a:t>
            </a:r>
          </a:p>
          <a:p>
            <a:pPr lvl="1"/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Rollupmainos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200-500€. Ei muita kuluja.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Ei kilpailijoita 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Intersport, Terveystalo, </a:t>
            </a: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</a:t>
            </a:r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929" y="1908313"/>
            <a:ext cx="1914071" cy="267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93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067338"/>
          </a:xfrm>
        </p:spPr>
        <p:txBody>
          <a:bodyPr>
            <a:normAutofit/>
          </a:bodyPr>
          <a:lstStyle/>
          <a:p>
            <a:pPr lvl="0"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Muu varainhankinta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173357"/>
            <a:ext cx="10596251" cy="4684641"/>
          </a:xfrm>
        </p:spPr>
        <p:txBody>
          <a:bodyPr>
            <a:normAutofit/>
          </a:bodyPr>
          <a:lstStyle/>
          <a:p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</a:rPr>
              <a:t>Gutz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ja </a:t>
            </a: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</a:rPr>
              <a:t>Mandragora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myynti 2023-2024. </a:t>
            </a:r>
          </a:p>
          <a:p>
            <a:pPr lvl="1"/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</a:rPr>
              <a:t>Gutz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</a:rPr>
              <a:t> tapaaminen 25.10. Keltakankaalla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</a:rPr>
              <a:t>Mukana jokainen joukkue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Joukkueet voivat vapaasti talkoilla tai myydä eri tuotteita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</a:rPr>
              <a:t>Yhteistyö joukkueiden kesken 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Suositeltavaa mainita SU Joukkueenjohtajat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wa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-ryhmässä</a:t>
            </a:r>
            <a:endParaRPr lang="fi-FI" sz="18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Prisman joulupaketointi iso seuran yhteinen ponnistus</a:t>
            </a:r>
          </a:p>
        </p:txBody>
      </p:sp>
    </p:spTree>
    <p:extLst>
      <p:ext uri="{BB962C8B-B14F-4D97-AF65-F5344CB8AC3E}">
        <p14:creationId xmlns:p14="http://schemas.microsoft.com/office/powerpoint/2010/main" val="2552442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067338"/>
          </a:xfrm>
        </p:spPr>
        <p:txBody>
          <a:bodyPr>
            <a:normAutofit/>
          </a:bodyPr>
          <a:lstStyle/>
          <a:p>
            <a:pPr lvl="0"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Pelaajasiirrot, y-pelaajat, r-pelaajat</a:t>
            </a:r>
            <a:endParaRPr lang="fi-FI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239617"/>
            <a:ext cx="10596251" cy="4618381"/>
          </a:xfrm>
        </p:spPr>
        <p:txBody>
          <a:bodyPr>
            <a:normAutofit fontScale="77500" lnSpcReduction="20000"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Kaikkien tekemisestä vastaa toiminnanjohtaja  Tarvitaan tiedot tekemiseen valmentajalta tai joukkueenjohtajalta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Kaikki lomakkeet täytetään palvelusivustolla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Pelaajasiirron tekeminen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1.6 alkaa pelaajasiirtojen teko. Jokaisesta toisesta seurasta tulevasta on tehtävä siirto. Kesäkuu on vapaata siirtoaikaa, johon ei tarvita vanhan seuran hyväksyntää eli helpoin aika tehdä siirtoja. 1.7-30.8 välisenä aikana tarvitaan vanhan seuran hyväksyntä. </a:t>
            </a:r>
            <a:r>
              <a:rPr lang="fi-FI" sz="1800" u="sng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Myös välivuoden pitäneistä tehdään siirto!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1.9 pelaajasiirtomaksu kasvaa isosti, joten pyritään tekemään siirrot aiemmin.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Tarvittavat tiedot 1. pelaajan nimi ja 2. vanha seura + syntymäaika/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sporttiID</a:t>
            </a:r>
            <a:endParaRPr lang="fi-FI" sz="18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 maksaa siirtokorvauksen. Pelaajasiirtolomake säilytetään sähköisesti palvelusivustolla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Kansainväliset pelaajasiirrot tehdään 1.5 alkaen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Yli-ikäinen pelaaja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Tarvitaan pelaajan nimi ja syntymäaika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Joukkueessa voi olla 4 yli-ikäistä, joista kaksi kerrallaan pelissä (poikkeuslupa mahdollinen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Rinnakkaisedustus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Mahdollisuus pelata aikuis- ja juniorijoukkueessa, kun nämä ovat eri seuroissa</a:t>
            </a:r>
          </a:p>
        </p:txBody>
      </p:sp>
    </p:spTree>
    <p:extLst>
      <p:ext uri="{BB962C8B-B14F-4D97-AF65-F5344CB8AC3E}">
        <p14:creationId xmlns:p14="http://schemas.microsoft.com/office/powerpoint/2010/main" val="84026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279"/>
            <a:ext cx="10515600" cy="2067338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Kokoonpanojen laittaminen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Palvelusivusto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107097"/>
            <a:ext cx="10596251" cy="4750902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Uusi järjestelmä ja uudet kuviot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Joukkueiden tunnukset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Toiminnanjohtajalla kaikki tunnukset tai saa myös aluevastaavalta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Tapahtuu osoitteessa 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www.palvelusivusto.salibandy.fi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(uusi järjestelmä)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Toimenpiteet vaiheittain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 Valitaan pelaajat sarjakokoonpanoon  Jos ei löydy, syyt: lisenssi puuttuu tai järjestelmä virhe = Soitto Olli Junttilalle niin hoitaa pelaajan listalle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2. Syötetään pelaajille tarvittavat tiedot, mm. pelipaikka, pelinumero, kapteeni (C/A)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3. Jokaiseen otteluun laitetaan kentälliset ja maalivahdit = pelaava kokoonpano  Mahdollista tehdä jo ottelua edeltävänä päivänä</a:t>
            </a:r>
          </a:p>
          <a:p>
            <a:pPr lvl="2"/>
            <a:r>
              <a:rPr lang="fi-FI" sz="16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Tästä vastaavat joukkueenjohtaja ja valmentaja yhdessä sopien</a:t>
            </a:r>
          </a:p>
        </p:txBody>
      </p:sp>
    </p:spTree>
    <p:extLst>
      <p:ext uri="{BB962C8B-B14F-4D97-AF65-F5344CB8AC3E}">
        <p14:creationId xmlns:p14="http://schemas.microsoft.com/office/powerpoint/2010/main" val="3457982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19"/>
            <a:ext cx="10515600" cy="2067338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Pelipassi (vakuutus)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= lisenssi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279375"/>
            <a:ext cx="10596251" cy="4578623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Jokainen pelaaja on velvollinen hankkimaan itselleen pelipassin 1.8. alkaen ja huolehtimaan itselleen vakuutuksen joko salibandypassin kautta tai omalta vakuutusyhtiöltä</a:t>
            </a:r>
          </a:p>
          <a:p>
            <a:r>
              <a:rPr lang="fi-FI" sz="2000" dirty="0">
                <a:hlinkClick r:id="rId3"/>
              </a:rPr>
              <a:t>https://salibandy.fi/fi/palvelut/pelaajalle/pelipassit-pelaajalle/</a:t>
            </a:r>
            <a:endParaRPr lang="fi-FI" sz="2000" dirty="0"/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Pelipassien nimet ovat ikäluokka ja tasosidonnaisia</a:t>
            </a:r>
          </a:p>
          <a:p>
            <a:r>
              <a:rPr lang="fi-FI" sz="2000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 ei voi käydä seuran harjoituksissa ilman pelipassia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Valmentajien pelipassit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Sisältää käyttöoikeuden Salibandyliiton valmentajafoorumiin ja harjoite- ja ideapankkiin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 hankkii valmentajapassin (ilman vakuutusta) yhdelle valmentajalle per joukkue. Loppujen valmentajien passien hankinnasta vastaa joukkue ja valmentaja. </a:t>
            </a:r>
          </a:p>
        </p:txBody>
      </p:sp>
    </p:spTree>
    <p:extLst>
      <p:ext uri="{BB962C8B-B14F-4D97-AF65-F5344CB8AC3E}">
        <p14:creationId xmlns:p14="http://schemas.microsoft.com/office/powerpoint/2010/main" val="425487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19"/>
            <a:ext cx="10515600" cy="2067338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Salibandy TV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279375"/>
            <a:ext cx="10596251" cy="4578623"/>
          </a:xfrm>
        </p:spPr>
        <p:txBody>
          <a:bodyPr>
            <a:normAutofit/>
          </a:bodyPr>
          <a:lstStyle/>
          <a:p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Jokainen joukkue kuvaa kotipelit Salibandy TV:ssä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Seuralla yksi yhteinen tunnus, jota hyödynnetään kaikilla joukkueilla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Tunnukset:</a:t>
            </a:r>
          </a:p>
          <a:p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Jokainen peli pidetään maksullisena. 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Jokaista peliä markkinoidaan vierasjoukkueille</a:t>
            </a:r>
          </a:p>
          <a:p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SalibandyTV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tulo hyödynnetään SBV1 ja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Säbäkipinä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valmentajakoulutukseen</a:t>
            </a:r>
          </a:p>
        </p:txBody>
      </p:sp>
    </p:spTree>
    <p:extLst>
      <p:ext uri="{BB962C8B-B14F-4D97-AF65-F5344CB8AC3E}">
        <p14:creationId xmlns:p14="http://schemas.microsoft.com/office/powerpoint/2010/main" val="2370754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Materiaaliasiat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9929813" cy="4591318"/>
          </a:xfrm>
        </p:spPr>
        <p:txBody>
          <a:bodyPr>
            <a:normAutofit fontScale="92500" lnSpcReduction="10000"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 tekee yhteistilauksena </a:t>
            </a:r>
            <a:r>
              <a:rPr lang="fi-FI" sz="20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Oxdogin</a:t>
            </a: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tilauksen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Peliasut ja pelivälineet samalla lomakkeella  Materiaalipankista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Tilaus sisältää seuraavat hankinnat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Peliasut (pelipaita x2, punainen harkkapaita, shortsit, sukat)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Seura-asut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toolbägi</a:t>
            </a:r>
            <a:endParaRPr lang="fi-FI" sz="18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Muut vapaavalintaiset asusteet harjoitteluun ja pelaamiseen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Oxdogilta</a:t>
            </a:r>
            <a:endParaRPr lang="fi-FI" sz="1800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Pelivälineet, kuten mailat, lavat, gripit, suojalasit, mv-varusteet ja muut </a:t>
            </a:r>
            <a:r>
              <a:rPr lang="fi-FI" sz="1800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Oxdogin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tarjonnat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Tilauslomakkeet materiaalipankissa materiaalivastaaville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Sähköinen tilauslomake lähetetään 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jarno.makynen@intersport.fi</a:t>
            </a:r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ja laita viestiin seura + joukkue, jotta laskutus menee oikein  Tarkista saapuneet tilaukset, laskut, painata asut ja toimita pelaajille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Painatuksen Kaiverrus Kalliolla  Huolehdi laskuun joukkueen nimi verkkolaskua varten</a:t>
            </a:r>
          </a:p>
        </p:txBody>
      </p:sp>
    </p:spTree>
    <p:extLst>
      <p:ext uri="{BB962C8B-B14F-4D97-AF65-F5344CB8AC3E}">
        <p14:creationId xmlns:p14="http://schemas.microsoft.com/office/powerpoint/2010/main" val="858595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067338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Toimijoiden kouluttaminen</a:t>
            </a:r>
            <a:endParaRPr lang="fi-FI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850B1D-7A1F-49BC-A37D-87159D7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549" y="2173357"/>
            <a:ext cx="10596251" cy="4684641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Seura toteuttaa seuraavat koulutukset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Toimitsijakoulutus (linkki tulee elokuussa joukkueenjohtajille)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Osallistujat: pelaajia, vanhempia ja muita halukkaita toimijoita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SBV1-tason koulutus valmentajille</a:t>
            </a:r>
          </a:p>
          <a:p>
            <a:pPr lvl="1"/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Säbäkipinäkoulutus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Osallistujat: Kaikki aloittelevat valmentajat ja iältään sopivat oman seuran juniorit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Muut koulutukset katsotaan erikseen, esim. hallinnolliset koulutukset</a:t>
            </a:r>
          </a:p>
          <a:p>
            <a:pPr lvl="1"/>
            <a:endParaRPr lang="fi-FI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endParaRPr lang="fi-FI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Lapin Liikunnan tarjoamat koulutukset</a:t>
            </a:r>
          </a:p>
          <a:p>
            <a:pPr lvl="1"/>
            <a:r>
              <a:rPr lang="fi-FI" b="0" i="0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Ti 29.8. klo 17:00-19:00 Psyykkiset ja sosiaaliset ominaisuudet valmennuksessa –koulutus</a:t>
            </a:r>
            <a:endParaRPr lang="fi-FI" b="0" i="0" dirty="0">
              <a:solidFill>
                <a:schemeClr val="tx1"/>
              </a:solidFill>
              <a:effectLst/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b="0" i="0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Ke 30.8. klo 17:00-20:00 Seuran verotus –koulutus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01866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omistamien linja-autojen käyttö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Ensisijaisesti käytetään seuran omia busseja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Linja-autojen hinta 1,2€/km (lopullinen päätös puuttuu)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Selvästi edullisempi kuin bussifirmojen hinta</a:t>
            </a:r>
          </a:p>
          <a:p>
            <a:pPr lvl="1"/>
            <a:r>
              <a:rPr lang="fi-FI" sz="18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Hinta tarkistetaan syksyllä 2023 polttoainehinnan mukaan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Seuran kuljetusvastaava organisoi kaikki seuran autoilla käytäviin reissuihin myös kuljettajat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Omien linja-autojen käyttö on tärkeä seuran varainhankintakeino</a:t>
            </a:r>
          </a:p>
        </p:txBody>
      </p:sp>
    </p:spTree>
    <p:extLst>
      <p:ext uri="{BB962C8B-B14F-4D97-AF65-F5344CB8AC3E}">
        <p14:creationId xmlns:p14="http://schemas.microsoft.com/office/powerpoint/2010/main" val="73014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Kotiottelut/-turnaukset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Kotipelien ohjeistus materiaalipankista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Kaukalon kasaus: reunoilla 18 palaa ja päädyssä 8 palaa. Toinen pääty Terveystalon ja toinen pääty Lapin Kodinkonehuollon laitapaloilla. 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Muista tarkistaa ennen ja jälkeen olevat käyttäjät, jos saisi tehtyä yhteistyötä esimerkiksi jättämällä kaukalon seuraaville: 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https://resurssivaraus.rovaniemi.fi/liikunnantilavaraus/haku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54270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Kahviotoiminta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9380524" cy="4591318"/>
          </a:xfrm>
        </p:spPr>
        <p:txBody>
          <a:bodyPr>
            <a:normAutofit lnSpcReduction="10000"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Seuralla uusi kahviovastaava ja vastaavilla oma </a:t>
            </a:r>
            <a:r>
              <a:rPr lang="fi-FI" sz="20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wa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-ryhmä. 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Kysy, jos joukkueesi vastaava ei ole ryhmässä mukana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Kahviovastaava huolehtii aina myös toimitsijakamppeiden kuljetuksen (tietokone + muut)</a:t>
            </a: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Tapahtumista syntyneet tulot, kuten </a:t>
            </a:r>
            <a:r>
              <a:rPr lang="fi-FI" sz="20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MobilePay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ja maksupäätteen tulot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Taloudenhoitajalla tieto tapahtumista, joiden perusteella siirtää tilille tulleet eurot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Mikäli useammalla joukkueella on samana päivänä tapahtumia, tulee kirjata ylös saadut tulot (esim. ottaa raportti maksupäätteestä ja kirjata </a:t>
            </a:r>
            <a:r>
              <a:rPr lang="fi-FI" sz="18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MobilePay</a:t>
            </a:r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tulot) ja tiedottaa niistä taloudenhoitajaa. Ilman näitä tietoja taloudenhoitaja puolittaa tulon ja siirtää yhtä suuren tulon kaikille osapuolille.</a:t>
            </a:r>
          </a:p>
        </p:txBody>
      </p:sp>
    </p:spTree>
    <p:extLst>
      <p:ext uri="{BB962C8B-B14F-4D97-AF65-F5344CB8AC3E}">
        <p14:creationId xmlns:p14="http://schemas.microsoft.com/office/powerpoint/2010/main" val="3300607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Valmentajien korvaukset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15617" y="2266682"/>
            <a:ext cx="11131825" cy="4591318"/>
          </a:xfrm>
        </p:spPr>
        <p:txBody>
          <a:bodyPr>
            <a:normAutofit lnSpcReduction="10000"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Palkkio = Valmennuskorvauksesta otetaan verot, mutta seura ei maksa työnantajakorvauksia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Valmentaja toimittaa verokortin (kuva käy) ja tilinumeron sähköpostilla </a:t>
            </a: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taloudenhoitaja@santasunited.fi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Taloudenhoitaja maksaa korvaukset kuukauden lopussa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Miten toimii: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Valmentaja täyttää tuntikirjanpidon (tai muu jojon/</a:t>
            </a:r>
            <a:r>
              <a:rPr lang="fi-FI" sz="1800" b="1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rahurin</a:t>
            </a:r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kanssa sovittu tapa) ja toimittaa sen joukkueenjohtajalle tai rahastonhoitajalle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Joukkueenjohtaja ja/tai rahastonhoitaja hyväksyy ja toimittaa taloudenhoitajalle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Taloudenhoitaja siirtää eurot joukkueilta ja maksaa palkkiot</a:t>
            </a: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Sama kaava päivärahan ja matkakulujen kanssa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Yrittäjät eli toiminimen kautta laskuttavat voi rahastonhoitaja maksaa laskun suoraan joukkueen tililtä</a:t>
            </a:r>
          </a:p>
        </p:txBody>
      </p:sp>
    </p:spTree>
    <p:extLst>
      <p:ext uri="{BB962C8B-B14F-4D97-AF65-F5344CB8AC3E}">
        <p14:creationId xmlns:p14="http://schemas.microsoft.com/office/powerpoint/2010/main" val="2258363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Linkkejä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2"/>
              </a:rPr>
              <a:t>Salibandyliiton kilpailusäännöt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3"/>
              </a:rPr>
              <a:t>Materiaalipankki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fi-FI" sz="18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Sisältää mm. tietosuojaselosteen</a:t>
            </a:r>
          </a:p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  <a:hlinkClick r:id="rId4"/>
              </a:rPr>
              <a:t>Et ole yksin - palvelu</a:t>
            </a: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72466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5587</TotalTime>
  <Words>1247</Words>
  <Application>Microsoft Office PowerPoint</Application>
  <PresentationFormat>Laajakuva</PresentationFormat>
  <Paragraphs>148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Trebuchet MS</vt:lpstr>
      <vt:lpstr>Wingdings 3</vt:lpstr>
      <vt:lpstr>Ioni (johtoryhmä)</vt:lpstr>
      <vt:lpstr>Joukkueenjohtajien  info  Kausi 2023-2024</vt:lpstr>
      <vt:lpstr>Joukkueenjohtajan tehtävät</vt:lpstr>
      <vt:lpstr>My Club oikeudet + laskutus </vt:lpstr>
      <vt:lpstr>Terveystalon yhteistyö</vt:lpstr>
      <vt:lpstr>Yhteistyökumppanihankinta</vt:lpstr>
      <vt:lpstr>Muu varainhankinta</vt:lpstr>
      <vt:lpstr>Pelaajasiirrot, y-pelaajat, r-pelaajat</vt:lpstr>
      <vt:lpstr>Kokoonpanojen laittaminen  Palvelusivusto</vt:lpstr>
      <vt:lpstr>Pelipassi (vakuutus) = lisenssi</vt:lpstr>
      <vt:lpstr>Salibandy TV</vt:lpstr>
      <vt:lpstr>Materiaaliasiat</vt:lpstr>
      <vt:lpstr>Toimijoiden kouluttaminen</vt:lpstr>
      <vt:lpstr>Seuran omistamien linja-autojen käyttö</vt:lpstr>
      <vt:lpstr>Kotiottelut/-turnaukset</vt:lpstr>
      <vt:lpstr>Kahviotoiminta</vt:lpstr>
      <vt:lpstr>Valmentajien korvaukset</vt:lpstr>
      <vt:lpstr>Linkkejä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Mika Karusaari</cp:lastModifiedBy>
  <cp:revision>183</cp:revision>
  <cp:lastPrinted>2015-10-16T11:46:20Z</cp:lastPrinted>
  <dcterms:created xsi:type="dcterms:W3CDTF">2015-10-16T11:09:23Z</dcterms:created>
  <dcterms:modified xsi:type="dcterms:W3CDTF">2023-08-14T08:13:36Z</dcterms:modified>
</cp:coreProperties>
</file>