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290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284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554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663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583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790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31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374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209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987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4394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0705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77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5490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340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1535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23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6D5EDA-8C14-42AA-B541-566E3706BC2A}" type="datetimeFigureOut">
              <a:rPr lang="fi-FI" smtClean="0"/>
              <a:t>6.6.2023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D5BEB67-8065-4831-AA4A-86807993F8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186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6.tmp"/><Relationship Id="rId7" Type="http://schemas.openxmlformats.org/officeDocument/2006/relationships/image" Target="../media/image4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10" Type="http://schemas.openxmlformats.org/officeDocument/2006/relationships/image" Target="../media/image12.tmp"/><Relationship Id="rId4" Type="http://schemas.openxmlformats.org/officeDocument/2006/relationships/image" Target="../media/image7.tmp"/><Relationship Id="rId9" Type="http://schemas.openxmlformats.org/officeDocument/2006/relationships/image" Target="../media/image11.tm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/><Relationship Id="rId13" Type="http://schemas.openxmlformats.org/officeDocument/2006/relationships/image" Target="../media/image23.tmp"/><Relationship Id="rId3" Type="http://schemas.openxmlformats.org/officeDocument/2006/relationships/image" Target="../media/image14.tmp"/><Relationship Id="rId7" Type="http://schemas.openxmlformats.org/officeDocument/2006/relationships/image" Target="../media/image18.tmp"/><Relationship Id="rId12" Type="http://schemas.openxmlformats.org/officeDocument/2006/relationships/image" Target="../media/image22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tmp"/><Relationship Id="rId11" Type="http://schemas.openxmlformats.org/officeDocument/2006/relationships/image" Target="../media/image21.tmp"/><Relationship Id="rId5" Type="http://schemas.openxmlformats.org/officeDocument/2006/relationships/image" Target="../media/image16.tmp"/><Relationship Id="rId10" Type="http://schemas.openxmlformats.org/officeDocument/2006/relationships/image" Target="../media/image20.tmp"/><Relationship Id="rId4" Type="http://schemas.openxmlformats.org/officeDocument/2006/relationships/image" Target="../media/image15.tmp"/><Relationship Id="rId9" Type="http://schemas.openxmlformats.org/officeDocument/2006/relationships/image" Target="../media/image19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36E7E65-3780-0D3B-7EBA-28B95BBDEEC1}"/>
              </a:ext>
            </a:extLst>
          </p:cNvPr>
          <p:cNvSpPr txBox="1"/>
          <p:nvPr/>
        </p:nvSpPr>
        <p:spPr>
          <a:xfrm rot="21420000">
            <a:off x="562263" y="655592"/>
            <a:ext cx="5428489" cy="32786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Santa`s United </a:t>
            </a:r>
            <a:r>
              <a:rPr lang="en-US" sz="6200" b="1" cap="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Seurakuvasto</a:t>
            </a:r>
            <a:r>
              <a:rPr lang="en-US" sz="6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2023-2024</a:t>
            </a:r>
          </a:p>
        </p:txBody>
      </p:sp>
      <p:pic>
        <p:nvPicPr>
          <p:cNvPr id="32" name="Kuva 31" descr="Kuva, joka sisältää kohteen piirros, luonnos, kuvitus, Piirrokset&#10;&#10;Kuvaus luotu automaattisesti">
            <a:extLst>
              <a:ext uri="{FF2B5EF4-FFF2-40B4-BE49-F238E27FC236}">
                <a16:creationId xmlns:a16="http://schemas.microsoft.com/office/drawing/2014/main" id="{E56FE143-6A46-145D-7E9C-7CEAA6E53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0000">
            <a:off x="6949711" y="373505"/>
            <a:ext cx="3184476" cy="381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0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vaate, takki, ulkovaatteet, yläosa&#10;&#10;Kuvaus luotu automaattisesti">
            <a:extLst>
              <a:ext uri="{FF2B5EF4-FFF2-40B4-BE49-F238E27FC236}">
                <a16:creationId xmlns:a16="http://schemas.microsoft.com/office/drawing/2014/main" id="{5A8D6101-8F63-42A2-9B53-17198820B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75" y="927218"/>
            <a:ext cx="5132387" cy="2207868"/>
          </a:xfrm>
          <a:prstGeom prst="rect">
            <a:avLst/>
          </a:prstGeom>
        </p:spPr>
      </p:pic>
      <p:pic>
        <p:nvPicPr>
          <p:cNvPr id="23" name="Kuva 22" descr="Kuva, joka sisältää kohteen vaate, housut, Housut, Urheiluhousut&#10;&#10;Kuvaus luotu automaattisesti">
            <a:extLst>
              <a:ext uri="{FF2B5EF4-FFF2-40B4-BE49-F238E27FC236}">
                <a16:creationId xmlns:a16="http://schemas.microsoft.com/office/drawing/2014/main" id="{EF5023E7-DE7C-FD1D-BAA3-2221224CC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52" y="3258078"/>
            <a:ext cx="1419185" cy="2335541"/>
          </a:xfrm>
          <a:prstGeom prst="rect">
            <a:avLst/>
          </a:prstGeom>
        </p:spPr>
      </p:pic>
      <p:pic>
        <p:nvPicPr>
          <p:cNvPr id="11" name="Kuva 10" descr="Kuva, joka sisältää kohteen vaate, ulkovaatteet, yläosa, huppu&#10;&#10;Kuvaus luotu automaattisesti">
            <a:extLst>
              <a:ext uri="{FF2B5EF4-FFF2-40B4-BE49-F238E27FC236}">
                <a16:creationId xmlns:a16="http://schemas.microsoft.com/office/drawing/2014/main" id="{691BE6EE-2E97-24F8-6C8A-E479ECE4C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248" y="927218"/>
            <a:ext cx="1373519" cy="2039059"/>
          </a:xfrm>
          <a:prstGeom prst="rect">
            <a:avLst/>
          </a:prstGeom>
        </p:spPr>
      </p:pic>
      <p:pic>
        <p:nvPicPr>
          <p:cNvPr id="19" name="Kuva 18" descr="Kuva, joka sisältää kohteen vaate, yläosa, collegepusero, Huppari&#10;&#10;Kuvaus luotu automaattisesti">
            <a:extLst>
              <a:ext uri="{FF2B5EF4-FFF2-40B4-BE49-F238E27FC236}">
                <a16:creationId xmlns:a16="http://schemas.microsoft.com/office/drawing/2014/main" id="{5BDD3427-129D-212A-74F1-347639129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67" y="3258078"/>
            <a:ext cx="1138335" cy="1544078"/>
          </a:xfrm>
          <a:prstGeom prst="rect">
            <a:avLst/>
          </a:prstGeom>
        </p:spPr>
      </p:pic>
      <p:pic>
        <p:nvPicPr>
          <p:cNvPr id="21" name="Kuva 20" descr="Kuva, joka sisältää kohteen teksti, kuvakaappaus, Fontti, valkoinen&#10;&#10;Kuvaus luotu automaattisesti">
            <a:extLst>
              <a:ext uri="{FF2B5EF4-FFF2-40B4-BE49-F238E27FC236}">
                <a16:creationId xmlns:a16="http://schemas.microsoft.com/office/drawing/2014/main" id="{89A0E04B-EA0A-6AF9-114B-E268F9EF2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395" y="4802156"/>
            <a:ext cx="1597478" cy="726006"/>
          </a:xfrm>
          <a:prstGeom prst="rect">
            <a:avLst/>
          </a:prstGeom>
        </p:spPr>
      </p:pic>
      <p:pic>
        <p:nvPicPr>
          <p:cNvPr id="32" name="Kuva 31" descr="Kuva, joka sisältää kohteen piirros, luonnos, kuvitus, Piirrokset&#10;&#10;Kuvaus luotu automaattisesti">
            <a:extLst>
              <a:ext uri="{FF2B5EF4-FFF2-40B4-BE49-F238E27FC236}">
                <a16:creationId xmlns:a16="http://schemas.microsoft.com/office/drawing/2014/main" id="{E56FE143-6A46-145D-7E9C-7CEAA6E530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82" y="3258078"/>
            <a:ext cx="1692920" cy="2028816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343C8A13-88F2-615F-F4B6-6828D0142265}"/>
              </a:ext>
            </a:extLst>
          </p:cNvPr>
          <p:cNvSpPr txBox="1"/>
          <p:nvPr/>
        </p:nvSpPr>
        <p:spPr>
          <a:xfrm>
            <a:off x="2071396" y="2790825"/>
            <a:ext cx="537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55€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A2AEF8D-5D2C-DE84-0C23-A3556484E122}"/>
              </a:ext>
            </a:extLst>
          </p:cNvPr>
          <p:cNvSpPr txBox="1"/>
          <p:nvPr/>
        </p:nvSpPr>
        <p:spPr>
          <a:xfrm>
            <a:off x="3704253" y="2790825"/>
            <a:ext cx="537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55€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63B1486-C21E-0FEA-AB06-0537478F9EF6}"/>
              </a:ext>
            </a:extLst>
          </p:cNvPr>
          <p:cNvSpPr txBox="1"/>
          <p:nvPr/>
        </p:nvSpPr>
        <p:spPr>
          <a:xfrm>
            <a:off x="5337110" y="2790825"/>
            <a:ext cx="537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40€</a:t>
            </a:r>
          </a:p>
        </p:txBody>
      </p:sp>
      <p:pic>
        <p:nvPicPr>
          <p:cNvPr id="10" name="Kuva 9" descr="Kuva, joka sisältää kohteen vaate, takki, huppu, ulkovaatteet&#10;&#10;Kuvaus luotu automaattisesti">
            <a:extLst>
              <a:ext uri="{FF2B5EF4-FFF2-40B4-BE49-F238E27FC236}">
                <a16:creationId xmlns:a16="http://schemas.microsoft.com/office/drawing/2014/main" id="{C868D7AA-68EF-BFB9-241B-1914A56C20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506" y="835350"/>
            <a:ext cx="1132421" cy="1475185"/>
          </a:xfrm>
          <a:prstGeom prst="rect">
            <a:avLst/>
          </a:prstGeom>
        </p:spPr>
      </p:pic>
      <p:pic>
        <p:nvPicPr>
          <p:cNvPr id="12" name="Kuva 11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89BFC8B1-5518-FB99-1870-B06FD1A8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45" y="2360845"/>
            <a:ext cx="1697538" cy="691590"/>
          </a:xfrm>
          <a:prstGeom prst="rect">
            <a:avLst/>
          </a:prstGeom>
        </p:spPr>
      </p:pic>
      <p:pic>
        <p:nvPicPr>
          <p:cNvPr id="13" name="Kuva 12" descr="Kuva, joka sisältää kohteen vaate, teksti, Urheilupaita, yläosa&#10;&#10;Kuvaus luotu automaattisesti">
            <a:extLst>
              <a:ext uri="{FF2B5EF4-FFF2-40B4-BE49-F238E27FC236}">
                <a16:creationId xmlns:a16="http://schemas.microsoft.com/office/drawing/2014/main" id="{5807183E-AD8D-458C-FB82-78CED4F8AF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18" y="3258078"/>
            <a:ext cx="1615202" cy="2169571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A8E2B04C-B1FB-7E5D-7D4C-61D2BA6021C0}"/>
              </a:ext>
            </a:extLst>
          </p:cNvPr>
          <p:cNvSpPr txBox="1"/>
          <p:nvPr/>
        </p:nvSpPr>
        <p:spPr>
          <a:xfrm>
            <a:off x="7331978" y="2692866"/>
            <a:ext cx="6680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79€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456EA86-7FE5-847D-AC1B-2B224FF52A2F}"/>
              </a:ext>
            </a:extLst>
          </p:cNvPr>
          <p:cNvSpPr txBox="1"/>
          <p:nvPr/>
        </p:nvSpPr>
        <p:spPr>
          <a:xfrm>
            <a:off x="9158582" y="2692866"/>
            <a:ext cx="538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50€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1883901-4076-5CC5-CDE3-A4FEF67D2923}"/>
              </a:ext>
            </a:extLst>
          </p:cNvPr>
          <p:cNvSpPr txBox="1"/>
          <p:nvPr/>
        </p:nvSpPr>
        <p:spPr>
          <a:xfrm>
            <a:off x="3145872" y="5159229"/>
            <a:ext cx="620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45€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2BFD720-A9CE-A385-A837-75553E7401CE}"/>
              </a:ext>
            </a:extLst>
          </p:cNvPr>
          <p:cNvSpPr txBox="1"/>
          <p:nvPr/>
        </p:nvSpPr>
        <p:spPr>
          <a:xfrm>
            <a:off x="5712903" y="5286894"/>
            <a:ext cx="589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45€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5FA337B1-B7DC-EB67-2B4B-09EC3C5BEB05}"/>
              </a:ext>
            </a:extLst>
          </p:cNvPr>
          <p:cNvSpPr txBox="1"/>
          <p:nvPr/>
        </p:nvSpPr>
        <p:spPr>
          <a:xfrm>
            <a:off x="7835317" y="5083728"/>
            <a:ext cx="629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27€</a:t>
            </a:r>
          </a:p>
        </p:txBody>
      </p:sp>
    </p:spTree>
    <p:extLst>
      <p:ext uri="{BB962C8B-B14F-4D97-AF65-F5344CB8AC3E}">
        <p14:creationId xmlns:p14="http://schemas.microsoft.com/office/powerpoint/2010/main" val="207927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vaate, Urheilupaita, T-paita, yläosa&#10;&#10;Kuvaus luotu automaattisesti">
            <a:extLst>
              <a:ext uri="{FF2B5EF4-FFF2-40B4-BE49-F238E27FC236}">
                <a16:creationId xmlns:a16="http://schemas.microsoft.com/office/drawing/2014/main" id="{30BC6EBA-332C-660B-4513-CCFEC0DD4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45" y="1049305"/>
            <a:ext cx="1152686" cy="1400370"/>
          </a:xfrm>
          <a:prstGeom prst="rect">
            <a:avLst/>
          </a:prstGeom>
        </p:spPr>
      </p:pic>
      <p:pic>
        <p:nvPicPr>
          <p:cNvPr id="12" name="Kuva 11" descr="Kuva, joka sisältää kohteen vaate, Urheilupaita, T-paita, yläosa&#10;&#10;Kuvaus luotu automaattisesti">
            <a:extLst>
              <a:ext uri="{FF2B5EF4-FFF2-40B4-BE49-F238E27FC236}">
                <a16:creationId xmlns:a16="http://schemas.microsoft.com/office/drawing/2014/main" id="{7FCE7F5C-2812-8D70-BF8E-46CE6C5A7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34" y="1049305"/>
            <a:ext cx="1181265" cy="1381318"/>
          </a:xfrm>
          <a:prstGeom prst="rect">
            <a:avLst/>
          </a:prstGeom>
        </p:spPr>
      </p:pic>
      <p:pic>
        <p:nvPicPr>
          <p:cNvPr id="22" name="Kuva 21" descr="Kuva, joka sisältää kohteen vaate, Urheilupaita, T-paita, yläosa&#10;&#10;Kuvaus luotu automaattisesti">
            <a:extLst>
              <a:ext uri="{FF2B5EF4-FFF2-40B4-BE49-F238E27FC236}">
                <a16:creationId xmlns:a16="http://schemas.microsoft.com/office/drawing/2014/main" id="{371839EF-2EF3-6977-17CD-AA4581B4C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804" y="1049305"/>
            <a:ext cx="1314633" cy="1362265"/>
          </a:xfrm>
          <a:prstGeom prst="rect">
            <a:avLst/>
          </a:prstGeom>
        </p:spPr>
      </p:pic>
      <p:pic>
        <p:nvPicPr>
          <p:cNvPr id="26" name="Kuva 25" descr="Kuva, joka sisältää kohteen vaate, housut, Shortsit, henkilö&#10;&#10;Kuvaus luotu automaattisesti">
            <a:extLst>
              <a:ext uri="{FF2B5EF4-FFF2-40B4-BE49-F238E27FC236}">
                <a16:creationId xmlns:a16="http://schemas.microsoft.com/office/drawing/2014/main" id="{124BB88A-55DD-D20A-E23B-07C507992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806" y="1081095"/>
            <a:ext cx="948786" cy="1362265"/>
          </a:xfrm>
          <a:prstGeom prst="rect">
            <a:avLst/>
          </a:prstGeom>
        </p:spPr>
      </p:pic>
      <p:pic>
        <p:nvPicPr>
          <p:cNvPr id="30" name="Kuva 29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A76A699A-0A21-5BC5-9B5A-95426785E8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01" y="2443360"/>
            <a:ext cx="1702104" cy="728341"/>
          </a:xfrm>
          <a:prstGeom prst="rect">
            <a:avLst/>
          </a:prstGeom>
        </p:spPr>
      </p:pic>
      <p:pic>
        <p:nvPicPr>
          <p:cNvPr id="42" name="Kuva 41">
            <a:extLst>
              <a:ext uri="{FF2B5EF4-FFF2-40B4-BE49-F238E27FC236}">
                <a16:creationId xmlns:a16="http://schemas.microsoft.com/office/drawing/2014/main" id="{095192B9-5F98-8AB1-0D2A-A9BA07FBA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08" y="3978790"/>
            <a:ext cx="2193234" cy="1307216"/>
          </a:xfrm>
          <a:prstGeom prst="rect">
            <a:avLst/>
          </a:prstGeom>
        </p:spPr>
      </p:pic>
      <p:pic>
        <p:nvPicPr>
          <p:cNvPr id="46" name="Kuva 45" descr="Kuva, joka sisältää kohteen piirros, luonnos, kuvitus, Piirrokset&#10;&#10;Kuvaus luotu automaattisesti">
            <a:extLst>
              <a:ext uri="{FF2B5EF4-FFF2-40B4-BE49-F238E27FC236}">
                <a16:creationId xmlns:a16="http://schemas.microsoft.com/office/drawing/2014/main" id="{24BA04D2-1230-975A-44DB-152FF99FB6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04" y="1049305"/>
            <a:ext cx="2218700" cy="2658918"/>
          </a:xfrm>
          <a:prstGeom prst="rect">
            <a:avLst/>
          </a:prstGeom>
        </p:spPr>
      </p:pic>
      <p:pic>
        <p:nvPicPr>
          <p:cNvPr id="2" name="Kuva 1" descr="Kuva, joka sisältää kohteen vaate, sukka, jalkineet&#10;&#10;Kuvaus luotu automaattisesti">
            <a:extLst>
              <a:ext uri="{FF2B5EF4-FFF2-40B4-BE49-F238E27FC236}">
                <a16:creationId xmlns:a16="http://schemas.microsoft.com/office/drawing/2014/main" id="{7ABD835D-73C6-5AEF-1D44-7655A4F483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01" y="3390475"/>
            <a:ext cx="977900" cy="1176629"/>
          </a:xfrm>
          <a:prstGeom prst="rect">
            <a:avLst/>
          </a:prstGeom>
        </p:spPr>
      </p:pic>
      <p:pic>
        <p:nvPicPr>
          <p:cNvPr id="3" name="Kuva 2" descr="Kuva, joka sisältää kohteen teksti, kuvakaappaus, Fontti, valkoinen&#10;&#10;Kuvaus luotu automaattisesti">
            <a:extLst>
              <a:ext uri="{FF2B5EF4-FFF2-40B4-BE49-F238E27FC236}">
                <a16:creationId xmlns:a16="http://schemas.microsoft.com/office/drawing/2014/main" id="{D91E3913-1822-4C78-84E5-C1D827EC9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514" y="4562020"/>
            <a:ext cx="1775376" cy="723986"/>
          </a:xfrm>
          <a:prstGeom prst="rect">
            <a:avLst/>
          </a:prstGeom>
        </p:spPr>
      </p:pic>
      <p:pic>
        <p:nvPicPr>
          <p:cNvPr id="4" name="Kuva 3" descr="Kuva, joka sisältää kohteen vaate, teksti, Urheiluhousut, housut&#10;&#10;Kuvaus luotu automaattisesti">
            <a:extLst>
              <a:ext uri="{FF2B5EF4-FFF2-40B4-BE49-F238E27FC236}">
                <a16:creationId xmlns:a16="http://schemas.microsoft.com/office/drawing/2014/main" id="{950A5852-0598-A94F-842B-144BB1FFC1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35" y="3069140"/>
            <a:ext cx="1711599" cy="2487299"/>
          </a:xfrm>
          <a:prstGeom prst="rect">
            <a:avLst/>
          </a:prstGeom>
        </p:spPr>
      </p:pic>
      <p:pic>
        <p:nvPicPr>
          <p:cNvPr id="5" name="Kuva 4" descr="Kuva, joka sisältää kohteen vaate, hiha, yläosa, Urheilupaita&#10;&#10;Kuvaus luotu automaattisesti">
            <a:extLst>
              <a:ext uri="{FF2B5EF4-FFF2-40B4-BE49-F238E27FC236}">
                <a16:creationId xmlns:a16="http://schemas.microsoft.com/office/drawing/2014/main" id="{44275CD9-BB6B-0DBB-21CF-D5E41B04D7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6" y="3069140"/>
            <a:ext cx="1135402" cy="1544556"/>
          </a:xfrm>
          <a:prstGeom prst="rect">
            <a:avLst/>
          </a:prstGeom>
        </p:spPr>
      </p:pic>
      <p:pic>
        <p:nvPicPr>
          <p:cNvPr id="6" name="Kuva 5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170AB6FE-D114-B348-F818-5337083914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58" y="4629915"/>
            <a:ext cx="1639901" cy="683272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76931229-326D-6A2F-6DDC-C9FCB801F3E7}"/>
              </a:ext>
            </a:extLst>
          </p:cNvPr>
          <p:cNvSpPr txBox="1"/>
          <p:nvPr/>
        </p:nvSpPr>
        <p:spPr>
          <a:xfrm>
            <a:off x="3522768" y="5244671"/>
            <a:ext cx="589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31€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EB06CC4-EE64-6BFD-40CE-D774F02124B1}"/>
              </a:ext>
            </a:extLst>
          </p:cNvPr>
          <p:cNvSpPr txBox="1"/>
          <p:nvPr/>
        </p:nvSpPr>
        <p:spPr>
          <a:xfrm>
            <a:off x="973123" y="2449675"/>
            <a:ext cx="1511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       Pelipaita koti 25€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802EB4E-4A9A-5C61-8ABB-77C9581AA351}"/>
              </a:ext>
            </a:extLst>
          </p:cNvPr>
          <p:cNvSpPr txBox="1"/>
          <p:nvPr/>
        </p:nvSpPr>
        <p:spPr>
          <a:xfrm>
            <a:off x="2714434" y="2411570"/>
            <a:ext cx="1410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Pelipaita vieras 25€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CE9C3BA-C561-38D9-71B2-BB82889C4725}"/>
              </a:ext>
            </a:extLst>
          </p:cNvPr>
          <p:cNvSpPr txBox="1"/>
          <p:nvPr/>
        </p:nvSpPr>
        <p:spPr>
          <a:xfrm>
            <a:off x="4059920" y="2430623"/>
            <a:ext cx="1865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Treenipaita punainen 10,90€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7762B6FD-108D-4CC2-F061-D34D14E40F7C}"/>
              </a:ext>
            </a:extLst>
          </p:cNvPr>
          <p:cNvSpPr txBox="1"/>
          <p:nvPr/>
        </p:nvSpPr>
        <p:spPr>
          <a:xfrm>
            <a:off x="7248088" y="2807530"/>
            <a:ext cx="60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21€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E1733D88-75F2-5CC2-539A-12F0FD85E930}"/>
              </a:ext>
            </a:extLst>
          </p:cNvPr>
          <p:cNvSpPr txBox="1"/>
          <p:nvPr/>
        </p:nvSpPr>
        <p:spPr>
          <a:xfrm>
            <a:off x="6112756" y="4987422"/>
            <a:ext cx="596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9,90€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BEB75A5C-DAA1-3E57-DD4A-58C2F18D0900}"/>
              </a:ext>
            </a:extLst>
          </p:cNvPr>
          <p:cNvSpPr txBox="1"/>
          <p:nvPr/>
        </p:nvSpPr>
        <p:spPr>
          <a:xfrm>
            <a:off x="1436434" y="4983061"/>
            <a:ext cx="6771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33€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9F0F3DF1-3747-41C9-7A53-1AEA32E96711}"/>
              </a:ext>
            </a:extLst>
          </p:cNvPr>
          <p:cNvSpPr txBox="1"/>
          <p:nvPr/>
        </p:nvSpPr>
        <p:spPr>
          <a:xfrm>
            <a:off x="7509663" y="4112216"/>
            <a:ext cx="6942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JR 33€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A1C66E80-BF41-444C-8774-13A7EBFFF821}"/>
              </a:ext>
            </a:extLst>
          </p:cNvPr>
          <p:cNvSpPr txBox="1"/>
          <p:nvPr/>
        </p:nvSpPr>
        <p:spPr>
          <a:xfrm>
            <a:off x="8908234" y="4971551"/>
            <a:ext cx="679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SR 43€</a:t>
            </a:r>
          </a:p>
        </p:txBody>
      </p:sp>
    </p:spTree>
    <p:extLst>
      <p:ext uri="{BB962C8B-B14F-4D97-AF65-F5344CB8AC3E}">
        <p14:creationId xmlns:p14="http://schemas.microsoft.com/office/powerpoint/2010/main" val="2594683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ätapahtuma">
  <a:themeElements>
    <a:clrScheme name="Päätapahtuma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Päätapahtuma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äätapahtum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TM04033927[[fn=Päätapahtuma]]</Template>
  <TotalTime>129</TotalTime>
  <Words>49</Words>
  <Application>Microsoft Office PowerPoint</Application>
  <PresentationFormat>Laajakuva</PresentationFormat>
  <Paragraphs>18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Arial</vt:lpstr>
      <vt:lpstr>Impact</vt:lpstr>
      <vt:lpstr>Päätapahtuma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Mäkynen Jarno</dc:creator>
  <cp:lastModifiedBy>Mäkynen Jarno</cp:lastModifiedBy>
  <cp:revision>6</cp:revision>
  <dcterms:created xsi:type="dcterms:W3CDTF">2023-06-05T11:43:21Z</dcterms:created>
  <dcterms:modified xsi:type="dcterms:W3CDTF">2023-06-06T07:46:53Z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914aa28-8067-4004-849a-93ab903c078e_Enabled">
    <vt:lpwstr>true</vt:lpwstr>
  </property>
  <property fmtid="{D5CDD505-2E9C-101B-9397-08002B2CF9AE}" pid="3" name="MSIP_Label_f914aa28-8067-4004-849a-93ab903c078e_SetDate">
    <vt:lpwstr>2023-06-05T11:43:21Z</vt:lpwstr>
  </property>
  <property fmtid="{D5CDD505-2E9C-101B-9397-08002B2CF9AE}" pid="4" name="MSIP_Label_f914aa28-8067-4004-849a-93ab903c078e_Method">
    <vt:lpwstr>Standard</vt:lpwstr>
  </property>
  <property fmtid="{D5CDD505-2E9C-101B-9397-08002B2CF9AE}" pid="5" name="MSIP_Label_f914aa28-8067-4004-849a-93ab903c078e_Name">
    <vt:lpwstr>f914aa28-8067-4004-849a-93ab903c078e</vt:lpwstr>
  </property>
  <property fmtid="{D5CDD505-2E9C-101B-9397-08002B2CF9AE}" pid="6" name="MSIP_Label_f914aa28-8067-4004-849a-93ab903c078e_SiteId">
    <vt:lpwstr>ae6e7baa-e1bf-4ef0-92a1-4eb28ec805c0</vt:lpwstr>
  </property>
  <property fmtid="{D5CDD505-2E9C-101B-9397-08002B2CF9AE}" pid="7" name="MSIP_Label_f914aa28-8067-4004-849a-93ab903c078e_ActionId">
    <vt:lpwstr>e874cafc-5db8-41f1-a8e4-5abe32e569ba</vt:lpwstr>
  </property>
  <property fmtid="{D5CDD505-2E9C-101B-9397-08002B2CF9AE}" pid="8" name="MSIP_Label_f914aa28-8067-4004-849a-93ab903c078e_ContentBits">
    <vt:lpwstr>0</vt:lpwstr>
  </property>
</Properties>
</file>