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20"/>
  </p:handoutMasterIdLst>
  <p:sldIdLst>
    <p:sldId id="256" r:id="rId2"/>
    <p:sldId id="316" r:id="rId3"/>
    <p:sldId id="317" r:id="rId4"/>
    <p:sldId id="307" r:id="rId5"/>
    <p:sldId id="263" r:id="rId6"/>
    <p:sldId id="311" r:id="rId7"/>
    <p:sldId id="291" r:id="rId8"/>
    <p:sldId id="295" r:id="rId9"/>
    <p:sldId id="296" r:id="rId10"/>
    <p:sldId id="297" r:id="rId11"/>
    <p:sldId id="309" r:id="rId12"/>
    <p:sldId id="300" r:id="rId13"/>
    <p:sldId id="305" r:id="rId14"/>
    <p:sldId id="312" r:id="rId15"/>
    <p:sldId id="315" r:id="rId16"/>
    <p:sldId id="313" r:id="rId17"/>
    <p:sldId id="314" r:id="rId18"/>
    <p:sldId id="310" r:id="rId19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12.10.2022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asunited.fi/seurainfo/materiaalipankki/" TargetMode="External"/><Relationship Id="rId2" Type="http://schemas.openxmlformats.org/officeDocument/2006/relationships/hyperlink" Target="mailto:jani.saukko@santasunited.f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ani.saukko@santasunited.fi" TargetMode="External"/><Relationship Id="rId2" Type="http://schemas.openxmlformats.org/officeDocument/2006/relationships/hyperlink" Target="https://www.santasunited.fi/seurainfo/materiaalipankk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alibandy.fi/fi/palvelut/pelaajalle/pelipassit-pelaajall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jarno.makynen@intersport.f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esurssivaraus.rovaniemi.fi/liikunnantilavaraus/hak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omisport.fi/events/e2dfd8b6-50ec-448c-9da2-1a855648c44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taloudenhoitaja@santasunited.fi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asunited.fi/seurainfo/materiaalipankki/" TargetMode="External"/><Relationship Id="rId2" Type="http://schemas.openxmlformats.org/officeDocument/2006/relationships/hyperlink" Target="https://salibandy.fi/fi/info/saannot/kilpailusaann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toleyksin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85363" y="2410251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Joukkueenjohtajien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info</a:t>
            </a:r>
            <a:br>
              <a:rPr lang="fi-FI" dirty="0">
                <a:latin typeface="Trebuchet MS" panose="020B0603020202020204" pitchFamily="34" charset="0"/>
              </a:rPr>
            </a:br>
            <a:br>
              <a:rPr lang="fi-FI" dirty="0">
                <a:latin typeface="Trebuchet MS" panose="020B0603020202020204" pitchFamily="34" charset="0"/>
              </a:rPr>
            </a:br>
            <a:r>
              <a:rPr lang="fi-FI" dirty="0">
                <a:latin typeface="Trebuchet MS" panose="020B0603020202020204" pitchFamily="34" charset="0"/>
              </a:rPr>
              <a:t>Kausi 2022-2023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endParaRPr lang="fi-FI" dirty="0">
              <a:latin typeface="Trebuchet MS" panose="020B0603020202020204" pitchFamily="34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2" y="19962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483C1B-228D-F295-84B3-ED556860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Joukkueenjohtajan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75A358-FB35-E1BC-A400-9ED4DAA02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4573"/>
            <a:ext cx="11264348" cy="4883427"/>
          </a:xfrm>
        </p:spPr>
        <p:txBody>
          <a:bodyPr>
            <a:normAutofit fontScale="70000" lnSpcReduction="20000"/>
          </a:bodyPr>
          <a:lstStyle/>
          <a:p>
            <a:r>
              <a:rPr lang="fi-FI" dirty="0">
                <a:latin typeface="Trebuchet MS" panose="020B0603020202020204" pitchFamily="34" charset="0"/>
              </a:rPr>
              <a:t>Tehtävät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Yhdyshenkilö Salibandyliiton suuntaan sarjaan liittyen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Kausisuunnitelman ja budjetin tekeminen yhdessä muiden taustahenkilöiden kanssa sekä sen seuranta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Valmennuksen tuki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Huolehtii pelaaja- ja valmentajasopimuksien tekemisestä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Pääseuran ja joukkueen välinen yhteydenpito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Viestintä joukkueen pelaajille ja vanhemmille → Huomioida myös kesken kauden mukaan tulevat pelaajat. On tärkeä tutustua kaikkiin vanhempiin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Viestintäkanavat </a:t>
            </a:r>
            <a:r>
              <a:rPr lang="fi-FI" dirty="0" err="1">
                <a:latin typeface="Trebuchet MS" panose="020B0603020202020204" pitchFamily="34" charset="0"/>
              </a:rPr>
              <a:t>whatsappryhmää</a:t>
            </a:r>
            <a:r>
              <a:rPr lang="fi-FI" dirty="0">
                <a:latin typeface="Trebuchet MS" panose="020B0603020202020204" pitchFamily="34" charset="0"/>
              </a:rPr>
              <a:t>, </a:t>
            </a:r>
            <a:r>
              <a:rPr lang="fi-FI" dirty="0" err="1">
                <a:latin typeface="Trebuchet MS" panose="020B0603020202020204" pitchFamily="34" charset="0"/>
              </a:rPr>
              <a:t>MyClub</a:t>
            </a:r>
            <a:r>
              <a:rPr lang="fi-FI" dirty="0">
                <a:latin typeface="Trebuchet MS" panose="020B0603020202020204" pitchFamily="34" charset="0"/>
              </a:rPr>
              <a:t> sähköpostiviesti ja joukkueen nettisivut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Säännölliset vanhempien palaverit (vähintään kaksi kaudessa)</a:t>
            </a:r>
          </a:p>
          <a:p>
            <a:pPr lvl="2"/>
            <a:r>
              <a:rPr lang="fi-FI" dirty="0">
                <a:latin typeface="Trebuchet MS" panose="020B0603020202020204" pitchFamily="34" charset="0"/>
              </a:rPr>
              <a:t>Kauden aloituspalaverissa esitellään ja hyväksytetään pelaajilla sekä vanhemmilla joukkueen kausisuunnitelma budjetin kanssa </a:t>
            </a:r>
          </a:p>
          <a:p>
            <a:pPr lvl="2"/>
            <a:r>
              <a:rPr lang="fi-FI" dirty="0">
                <a:latin typeface="Trebuchet MS" panose="020B0603020202020204" pitchFamily="34" charset="0"/>
              </a:rPr>
              <a:t>Kauden päätöspalaverissa käydään läpi onnistumiset ja kehityskohteet ennen seuraavan kauden kausisuunnitelman tekemistä. Samalla mietitään tarpeen mukaan uusia toimihenkilöitä joukkueen taustalle.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Säännöllinen keskustelu valmentajien ja muiden toimihenkilöiden kanssa</a:t>
            </a:r>
          </a:p>
          <a:p>
            <a:r>
              <a:rPr lang="fi-FI" dirty="0">
                <a:latin typeface="Trebuchet MS" panose="020B0603020202020204" pitchFamily="34" charset="0"/>
              </a:rPr>
              <a:t>Toimintamalleja joukkueen johtamiseen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Viikkoviesti → Esimerkiksi joka sunnuntai laittaa viestin pelaajille/vanhemmille alkavan viikon tapahtumista ja muusta infosta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Positiivinen asenne vaikuttaa muihin positiivisesti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Roolien jatkuvuus ja vaihtuminen o Aktiivinen keskustelu kaikkien kanssa ja muista kuunnella muita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Päivittää listat (esim. </a:t>
            </a:r>
            <a:r>
              <a:rPr lang="fi-FI" dirty="0" err="1">
                <a:latin typeface="Trebuchet MS" panose="020B0603020202020204" pitchFamily="34" charset="0"/>
              </a:rPr>
              <a:t>MyClub</a:t>
            </a:r>
            <a:r>
              <a:rPr lang="fi-FI" dirty="0">
                <a:latin typeface="Trebuchet MS" panose="020B0603020202020204" pitchFamily="34" charset="0"/>
              </a:rPr>
              <a:t>) ja muut tarvittavat tiedot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Ole oma itsesi </a:t>
            </a:r>
          </a:p>
        </p:txBody>
      </p:sp>
    </p:spTree>
    <p:extLst>
      <p:ext uri="{BB962C8B-B14F-4D97-AF65-F5344CB8AC3E}">
        <p14:creationId xmlns:p14="http://schemas.microsoft.com/office/powerpoint/2010/main" val="3998231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483C1B-228D-F295-84B3-ED556860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Joukkueenjohtajien tuki 17.10.-19.3.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75A358-FB35-E1BC-A400-9ED4DAA02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10678"/>
            <a:ext cx="11264348" cy="4247322"/>
          </a:xfrm>
        </p:spPr>
        <p:txBody>
          <a:bodyPr>
            <a:normAutofit/>
          </a:bodyPr>
          <a:lstStyle/>
          <a:p>
            <a:r>
              <a:rPr lang="fi-FI" dirty="0">
                <a:latin typeface="Trebuchet MS" panose="020B0603020202020204" pitchFamily="34" charset="0"/>
              </a:rPr>
              <a:t>Jani Saukko, </a:t>
            </a:r>
            <a:r>
              <a:rPr lang="fi-FI" dirty="0">
                <a:latin typeface="Trebuchet MS" panose="020B0603020202020204" pitchFamily="34" charset="0"/>
                <a:hlinkClick r:id="rId2"/>
              </a:rPr>
              <a:t>jani.saukko@santasunited.fi</a:t>
            </a:r>
            <a:r>
              <a:rPr lang="fi-FI" dirty="0">
                <a:latin typeface="Trebuchet MS" panose="020B0603020202020204" pitchFamily="34" charset="0"/>
              </a:rPr>
              <a:t>, 044-760 1100</a:t>
            </a:r>
          </a:p>
          <a:p>
            <a:r>
              <a:rPr lang="fi-FI" dirty="0">
                <a:latin typeface="Trebuchet MS" panose="020B0603020202020204" pitchFamily="34" charset="0"/>
              </a:rPr>
              <a:t>Joukkueenjohtajien verkosto </a:t>
            </a:r>
            <a:r>
              <a:rPr lang="fi-FI" dirty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fi-FI" dirty="0" err="1">
                <a:latin typeface="Trebuchet MS" panose="020B0603020202020204" pitchFamily="34" charset="0"/>
                <a:sym typeface="Wingdings" panose="05000000000000000000" pitchFamily="2" charset="2"/>
              </a:rPr>
              <a:t>Henk.koht</a:t>
            </a:r>
            <a:r>
              <a:rPr lang="fi-FI" dirty="0">
                <a:latin typeface="Trebuchet MS" panose="020B0603020202020204" pitchFamily="34" charset="0"/>
                <a:sym typeface="Wingdings" panose="05000000000000000000" pitchFamily="2" charset="2"/>
              </a:rPr>
              <a:t> ja toimijoiden </a:t>
            </a:r>
            <a:r>
              <a:rPr lang="fi-FI" dirty="0" err="1">
                <a:latin typeface="Trebuchet MS" panose="020B0603020202020204" pitchFamily="34" charset="0"/>
                <a:sym typeface="Wingdings" panose="05000000000000000000" pitchFamily="2" charset="2"/>
              </a:rPr>
              <a:t>whatsappryhmä</a:t>
            </a:r>
            <a:endParaRPr lang="fi-FI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dirty="0">
                <a:latin typeface="Trebuchet MS" panose="020B0603020202020204" pitchFamily="34" charset="0"/>
                <a:sym typeface="Wingdings" panose="05000000000000000000" pitchFamily="2" charset="2"/>
              </a:rPr>
              <a:t>Paljon </a:t>
            </a:r>
            <a:r>
              <a:rPr lang="fi-FI">
                <a:latin typeface="Trebuchet MS" panose="020B0603020202020204" pitchFamily="34" charset="0"/>
                <a:sym typeface="Wingdings" panose="05000000000000000000" pitchFamily="2" charset="2"/>
              </a:rPr>
              <a:t>materiaalia nettisivuilla: </a:t>
            </a:r>
            <a:r>
              <a:rPr lang="fi-FI">
                <a:latin typeface="Trebuchet MS" panose="020B0603020202020204" pitchFamily="34" charset="0"/>
                <a:sym typeface="Wingdings" panose="05000000000000000000" pitchFamily="2" charset="2"/>
                <a:hlinkClick r:id="rId3"/>
              </a:rPr>
              <a:t>https://www.santasunited.fi/seurainfo/materiaalipankki/</a:t>
            </a:r>
            <a:endParaRPr lang="fi-FI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1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My Club oikeudet + laskutus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725081" cy="4591318"/>
          </a:xfrm>
        </p:spPr>
        <p:txBody>
          <a:bodyPr>
            <a:normAutofit/>
          </a:bodyPr>
          <a:lstStyle/>
          <a:p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Joukkueiden taustahenkilöille hallintaoikeudet  Työntekijät voivat muokata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Kaikille käyttäjille omalla nimellä tunnukset eli ei toimita lasten nimellä (joukkueenjohtaja, valmentajat, rahastonhoitaja)</a:t>
            </a:r>
          </a:p>
          <a:p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Pelaajalistat ajan tasalle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Uudet pelaajat rekisteröivät itsensä 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Poistuvat pelaajat ohjataan ensisijaisesti aina muihin ryhmiin pelaamaan.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Vanhat poistetaan, mutta ainoastaan työntekijät poistavat, kun pelaaja lopettaa kokonaan tai vaihtaa seuraa  Joukkueilta tieto työntekijöille</a:t>
            </a:r>
            <a:endParaRPr lang="fi-FI" sz="18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6483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Yhteistyökumppanihankinta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3583" y="2411896"/>
            <a:ext cx="9774345" cy="4446104"/>
          </a:xfrm>
        </p:spPr>
        <p:txBody>
          <a:bodyPr>
            <a:normAutofit lnSpcReduction="10000"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Sopimuspohja nettisivuilla materiaalipankissa (saa myös toiminnanjohtajalta tarvittaessa)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hlinkClick r:id="rId2"/>
              </a:rPr>
              <a:t>https://www.santasunited.fi/seurainfo/materiaalipankki/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Yhteistyökumppanin hankkija täyttää sopimuksen ja hankkii yritykseltä allekirjoituksen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Lähetä sopimus Janille (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hlinkClick r:id="rId3"/>
              </a:rPr>
              <a:t>jani.saukko@santasunited.fi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), joka allekirjoittaa sopimuksen seuran puolesta ja tekee laskun (tarvitaan yrityksen laskutustiedot)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Tapauskohtaisesti kumppanin hankkinut yleensä toimittaa sopimuksen ja laskun yritykselle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Helpoimmat myytävät: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Peliasumainos (paita &amp; shortsit) 300-1000€ + yritys maksaa painatuskulut 3-4€/paita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Laitamainos 500€ (koko 45cm x 195cm), josta kaupunki ottaa 100€ vuokraa. Yritys maksaa mainostarran 40-50€.</a:t>
            </a:r>
          </a:p>
          <a:p>
            <a:pPr lvl="1"/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Rollupmainos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200-500€. Ei muita kuluja.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Ei kilpailijoita 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Santa´s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Hotels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(muualla toimivat hotellit ok), Intersport, Terveystalo,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29" y="1908313"/>
            <a:ext cx="1914071" cy="267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93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Yhteistyökumppanihankinta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06FE251-C870-00D8-E600-333844ED67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363" y="2603500"/>
            <a:ext cx="4706325" cy="3416300"/>
          </a:xfrm>
        </p:spPr>
      </p:pic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8C4E24BF-CF97-324B-0C9F-89BA63166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1" y="2266122"/>
            <a:ext cx="4825159" cy="4591878"/>
          </a:xfrm>
        </p:spPr>
        <p:txBody>
          <a:bodyPr>
            <a:normAutofit fontScale="62500" lnSpcReduction="20000"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Peliasut: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1. 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Kummisponssi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2.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3.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4.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9.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11.-18.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Seura-asu: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1.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2. </a:t>
            </a:r>
          </a:p>
          <a:p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RollUp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1.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2.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3. 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Laitamainos: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1.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2.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3. </a:t>
            </a:r>
          </a:p>
          <a:p>
            <a:pPr lvl="1"/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29" y="1908313"/>
            <a:ext cx="1914071" cy="267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65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lvl="0"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Muu varainhankinta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73357"/>
            <a:ext cx="10596251" cy="4684641"/>
          </a:xfrm>
        </p:spPr>
        <p:txBody>
          <a:bodyPr>
            <a:normAutofit/>
          </a:bodyPr>
          <a:lstStyle/>
          <a:p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</a:rPr>
              <a:t>Gutz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myynti 2022-2023 (ei toteutunut)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Mukana jokainen joukkue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Joukkueet voivat vapaasti talkoilla tai myydä eri tuotteita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</a:rPr>
              <a:t>Yhteistyö joukkueiden kesken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Prisman joulupaketointi iso seuran yhteinen ponnistus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Metrilaku MM-kisat?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</a:rPr>
              <a:t>Lähdetäänkö isosti mukaan?</a:t>
            </a:r>
          </a:p>
        </p:txBody>
      </p:sp>
    </p:spTree>
    <p:extLst>
      <p:ext uri="{BB962C8B-B14F-4D97-AF65-F5344CB8AC3E}">
        <p14:creationId xmlns:p14="http://schemas.microsoft.com/office/powerpoint/2010/main" val="255244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lvl="0"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Pelaajasiirrot, y-pelaajat, r-pelaajat</a:t>
            </a: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239617"/>
            <a:ext cx="10596251" cy="4618381"/>
          </a:xfrm>
        </p:spPr>
        <p:txBody>
          <a:bodyPr>
            <a:normAutofit fontScale="77500" lnSpcReduction="20000"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Kaikkien tekemisestä vastaa toiminnanjohtaja  Tarvitaan tiedot tekemiseen valmentajalta tai joukkueenjohtajalta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Kaikki lomakkeet täytetään palvelusivustolla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Pelaajasiirron tekeminen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1.6 alkaa pelaajasiirtojen teko. Jokaisesta toisesta seurasta tulevasta on tehtävä siirto. Kesäkuu on vapaata siirtoaikaa, johon ei tarvita vanhan seuran hyväksyntää eli helpoin aika tehdä siirtoja. 1.7-30.8 välisenä aikana tarvitaan vanhan seuran hyväksyntä. Myös välivuoden pitäneistä tehdään siirto.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1.9 pelaajasiirtomaksu kasvaa isosti, joten pyritään tekemään siirrot aiemmin.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Tarvittavat tiedot 1. pelaajan nimi ja 2. vanha seura (tarvittaessa myös syntymäaika)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 maksaa siirtokorvauksen. Pelaajasiirtolomake säilytetään sähköisesti palvelusivustolla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Kansainväliset pelaajasiirrot tehdään 1.5 alkaen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Yli-ikäinen pelaaja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Tarvitaan pelaajan nimi ja syntymäaika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Joukkueessa voi olla 4 yli-ikäistä, joista kaksi kerrallaan pelissä (poikkeuslupa mahdollinen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Rinnakkaisedustus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Mahdollisuus pelata aikuis- ja juniorijoukkueessa, kun nämä ovat eri seuroissa</a:t>
            </a:r>
          </a:p>
        </p:txBody>
      </p:sp>
    </p:spTree>
    <p:extLst>
      <p:ext uri="{BB962C8B-B14F-4D97-AF65-F5344CB8AC3E}">
        <p14:creationId xmlns:p14="http://schemas.microsoft.com/office/powerpoint/2010/main" val="840269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279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Kokoonpanojen laittaminen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Palvelusivusto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07097"/>
            <a:ext cx="10596251" cy="4750902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Joukkueiden tunnukset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Toiminnanjohtajalla kaikki tunnukset tai saa myös aluevastaavalta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Tapahtuu osoitteessa www.palvelusivusto.fi/fb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Toimenpiteet vaiheittain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 Valitaan pelaajat sarjakokoonpanoon  Jos ei löydy, syyt: lisenssi puuttuu tai järjestelmä virhe = Soitto Olli Junttilalle niin hoitaa pelaajan listalle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2. Syötetään pelaajille tarvittavat tiedot, mm. pelipaikka, pelinumero, kapteeni (C/A)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3. Jokaiseen otteluun laitetaan kentälliset ja maalivahdit = pelaava kokoonpano  Mahdollista tehdä jo ottelua edeltävänä päivänä</a:t>
            </a:r>
          </a:p>
          <a:p>
            <a:pPr lvl="2"/>
            <a:r>
              <a:rPr lang="fi-FI" sz="16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Tästä vastaavat joukkueenjohtaja ja valmentaja yhdessä sopien</a:t>
            </a:r>
          </a:p>
        </p:txBody>
      </p:sp>
    </p:spTree>
    <p:extLst>
      <p:ext uri="{BB962C8B-B14F-4D97-AF65-F5344CB8AC3E}">
        <p14:creationId xmlns:p14="http://schemas.microsoft.com/office/powerpoint/2010/main" val="3457982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9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Pelipassi (vakuutus)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= lisenssi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279375"/>
            <a:ext cx="10596251" cy="4578623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Jokainen pelaaja on velvollinen hankkimaan itselleen pelipassin ja huolehtimaan itselleen vakuutuksen joko salibandypassin kautta tai omalta vakuutusyhtiöltä</a:t>
            </a:r>
          </a:p>
          <a:p>
            <a:r>
              <a:rPr lang="fi-FI" sz="2000" dirty="0">
                <a:hlinkClick r:id="rId3"/>
              </a:rPr>
              <a:t>https://salibandy.fi/fi/palvelut/pelaajalle/pelipassit-pelaajalle/</a:t>
            </a:r>
            <a:endParaRPr lang="fi-FI" sz="2000" dirty="0"/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Pelipassien nimet ovat ikäluokka ja tasosidonnaisia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Valmentajien pelipassit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Sisältää käyttöoikeuden Salibandyliiton valmentajafoorumiin ja harjoite- ja ideapankkiin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Pöytäkirjaan merkityillä valmentajilla tulee olla valmentajapassi tai pelipassi</a:t>
            </a:r>
          </a:p>
          <a:p>
            <a:pPr lvl="2"/>
            <a:r>
              <a:rPr lang="fi-FI" sz="16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2.divisioonassa ja A-E-junioreiden sarjoissa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 hankkii valmentajapassin (ilman vakuutusta) yhdelle valmentajalle per joukkue. Loppujen valmentajien passien hankinnasta vastaa joukkue ja valmentaja. Valmentajan tulee ilmoittaa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SportID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Suomisportista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tj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: valmentajapassia varten.</a:t>
            </a:r>
          </a:p>
        </p:txBody>
      </p:sp>
    </p:spTree>
    <p:extLst>
      <p:ext uri="{BB962C8B-B14F-4D97-AF65-F5344CB8AC3E}">
        <p14:creationId xmlns:p14="http://schemas.microsoft.com/office/powerpoint/2010/main" val="4254871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Materiaaliasiat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 fontScale="92500" lnSpcReduction="20000"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 tekee yhteistilauksena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Oxdogin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tilauksen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Peliasut oma lomake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Pelivälineet oma lomake (mailat, lavat, mv-varusteet, jne.)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Tilaus sisältää seuraavat hankinnat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Peliasut (pelipaita x2, punainen harkkapaita, shortsit, sukat)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Seura-asut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toolbägi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Muut vapaavalintaiset asusteet harjoitteluun ja pelaamiseen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Oxdogilta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Pelivälineet, kuten mailat, lavat, gripit, suojalasit, mv-varusteet ja muut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Oxdogin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tarjonnat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Tilauslomakkeet materiaalipankissa materiaalivastaaville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Sähköinen tilauslomake lähetetään 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jarno.makynen@intersport.fi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ja laita viestiin seura + joukkue, jotta laskutus menee oikein  Tarkista saapuneet tilaukset, laskut, painata asut ja toimita pelaajille</a:t>
            </a:r>
          </a:p>
        </p:txBody>
      </p:sp>
    </p:spTree>
    <p:extLst>
      <p:ext uri="{BB962C8B-B14F-4D97-AF65-F5344CB8AC3E}">
        <p14:creationId xmlns:p14="http://schemas.microsoft.com/office/powerpoint/2010/main" val="85859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Toimijoiden kouluttaminen</a:t>
            </a:r>
            <a:endParaRPr lang="fi-FI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73357"/>
            <a:ext cx="10596251" cy="4684641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Seura toteuttaa seuraavat koulutukset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Toimitsijakoulutus (linkki joukkueenjohtajilla)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Osallistujat: pelaajia, vanhempia ja muita halukkaita toimijoita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Kaikki alle 18-vuotiaat omat pelaajat koulutetaan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Lapin Liikunnan hallinnollinen koulutus  Osallistujat: hallitus, joukkueenjohtajat, rahastonhoitajat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Häirintävapaa urheilu –tilaisuus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Osallistujat: valmentajat ja muut halukkaat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Säbäkipinäkoulutus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Osallistujat: Kaikki aloittelevat valmentajat ja iältään sopivat oman seuran juniorit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66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omistamien linja-autojen käyttö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Ensisijaisesti käytetään seuran omia busseja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kuljetusvastaava organisoi kaikki seuran autoilla käytäviin reissuihin myös kuljettajat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Omien autojen käyttö on tärkeä seuran varainhankintakeino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Edullisempi kuin muiden tarjoamat kyydit</a:t>
            </a:r>
          </a:p>
        </p:txBody>
      </p:sp>
    </p:spTree>
    <p:extLst>
      <p:ext uri="{BB962C8B-B14F-4D97-AF65-F5344CB8AC3E}">
        <p14:creationId xmlns:p14="http://schemas.microsoft.com/office/powerpoint/2010/main" val="73014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Kotiottelut/-turnaukset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Kotipelien ohjeistus materiaalipankista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Kaukalon kasaus: reunoilla 18 palaa ja päädyssä 8 palaa. Toinen pääty Terveystalon ja toinen pääty Lapin Kodinkonehuollon laitapaloilla. 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Muista tarkistaa ennen ja jälkeen olevat käyttäjät, jos saisi tehtyä yhteistyötä esimerkiksi jättämällä kaukalon seuraaville: 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https://resurssivaraus.rovaniemi.fi/liikunnantilavaraus/haku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54270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Toimitsijakoulutus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Virallisesti aina yhdellä toimitsijoista tulee olla toimitsijakoulutus käytynä. 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Verkkokoulutus ja koulutuksen voi suorittaa milloin tahansa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Ilmoittautuminen: 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https://www.suomisport.fi/events/e2dfd8b6-50ec-448c-9da2-1a855648c441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8625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Kahviotoiminta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380524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Seuralla uusi kahviovastaava ja vastaavilla oma </a:t>
            </a:r>
            <a:r>
              <a:rPr lang="fi-FI" sz="20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wa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-ryhmä. 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Kahviovastaava huolehtii aina myös toimitsijakamppeiden kuljetuksen (tietokone + muut)</a:t>
            </a: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Tapahtumista syntyneet tulot, kuten </a:t>
            </a:r>
            <a:r>
              <a:rPr lang="fi-FI" sz="20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MobilePay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ja maksupäätteen tulot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Taloudenhoitajalla tieto tapahtumista, joiden perusteella siirtää tilille tulleet eurot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Mikäli useammalla joukkueella on samana päivänä tapahtumia, tulee kirjata ylös saadut tulot (esim. ottaa raportti maksupäätteestä ja kirjata </a:t>
            </a:r>
            <a:r>
              <a:rPr lang="fi-FI" sz="18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MobilePay</a:t>
            </a:r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tulot) ja tiedottaa niistä taloudenhoitajaa. Ilman näitä tietoja taloudenhoitaja puolittaa tulon ja siirtää yhtä suuren tulon kaikille osapuolille.</a:t>
            </a:r>
          </a:p>
        </p:txBody>
      </p:sp>
    </p:spTree>
    <p:extLst>
      <p:ext uri="{BB962C8B-B14F-4D97-AF65-F5344CB8AC3E}">
        <p14:creationId xmlns:p14="http://schemas.microsoft.com/office/powerpoint/2010/main" val="3300607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Valmentajien korvaukset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15617" y="2266682"/>
            <a:ext cx="11131825" cy="4591318"/>
          </a:xfrm>
        </p:spPr>
        <p:txBody>
          <a:bodyPr>
            <a:normAutofit lnSpcReduction="10000"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Palkkio = Valmennuskorvauksesta otetaan verot, mutta seura ei maksa työnantajakorvauksia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Valmentaja toimittaa verokortin (kuva käy) ja tilinumeron sähköpostilla 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taloudenhoitaja@santasunited.fi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 maksaa korvaukset kuukauden lopussa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Miten toimii: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Valmentaja täyttää tuntikirjanpidon (tai muu jojon/</a:t>
            </a:r>
            <a:r>
              <a:rPr lang="fi-FI" sz="18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rahurin</a:t>
            </a:r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kanssa sovittu tapa) ja toimittaa sen joukkueenjohtajalle tai rahastonhoitajalle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Joukkueenjohtaja ja/tai rahastonhoitaja hyväksyy ja toimittaa taloudenhoitajalle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 siirtää eurot joukkueilta ja maksaa palkkiot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Sama kaava päivärahan ja matkakulujen kanssa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Yrittäjät eli toiminimen kautta laskuttavat voi rahastonhoitaja maksaa laskun suoraan joukkueen tililtä</a:t>
            </a:r>
          </a:p>
        </p:txBody>
      </p:sp>
    </p:spTree>
    <p:extLst>
      <p:ext uri="{BB962C8B-B14F-4D97-AF65-F5344CB8AC3E}">
        <p14:creationId xmlns:p14="http://schemas.microsoft.com/office/powerpoint/2010/main" val="2258363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Linkkejä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Salibandyliiton kilpailusäännöt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3"/>
              </a:rPr>
              <a:t>Materiaalipankki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Sisältää mm. tietosuojaselosteen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4"/>
              </a:rPr>
              <a:t>Et ole yksin - palvelu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7246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5171</TotalTime>
  <Words>1272</Words>
  <Application>Microsoft Office PowerPoint</Application>
  <PresentationFormat>Laajakuva</PresentationFormat>
  <Paragraphs>157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Trebuchet MS</vt:lpstr>
      <vt:lpstr>Wingdings 3</vt:lpstr>
      <vt:lpstr>Ioni (johtoryhmä)</vt:lpstr>
      <vt:lpstr>Joukkueenjohtajien  info  Kausi 2022-2023</vt:lpstr>
      <vt:lpstr>Joukkueenjohtajan tehtävät</vt:lpstr>
      <vt:lpstr>Joukkueenjohtajien tuki 17.10.-19.3.</vt:lpstr>
      <vt:lpstr>My Club oikeudet + laskutus </vt:lpstr>
      <vt:lpstr>Yhteistyökumppanihankinta</vt:lpstr>
      <vt:lpstr>Yhteistyökumppanihankinta</vt:lpstr>
      <vt:lpstr>Muu varainhankinta</vt:lpstr>
      <vt:lpstr>Pelaajasiirrot, y-pelaajat, r-pelaajat</vt:lpstr>
      <vt:lpstr>Kokoonpanojen laittaminen  Palvelusivusto</vt:lpstr>
      <vt:lpstr>Pelipassi (vakuutus) = lisenssi</vt:lpstr>
      <vt:lpstr>Materiaaliasiat</vt:lpstr>
      <vt:lpstr>Toimijoiden kouluttaminen</vt:lpstr>
      <vt:lpstr>Seuran omistamien linja-autojen käyttö</vt:lpstr>
      <vt:lpstr>Kotiottelut/-turnaukset</vt:lpstr>
      <vt:lpstr>Toimitsijakoulutus</vt:lpstr>
      <vt:lpstr>Kahviotoiminta</vt:lpstr>
      <vt:lpstr>Valmentajien korvaukset</vt:lpstr>
      <vt:lpstr>Linkkejä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178</cp:revision>
  <cp:lastPrinted>2015-10-16T11:46:20Z</cp:lastPrinted>
  <dcterms:created xsi:type="dcterms:W3CDTF">2015-10-16T11:09:23Z</dcterms:created>
  <dcterms:modified xsi:type="dcterms:W3CDTF">2022-10-12T05:52:01Z</dcterms:modified>
</cp:coreProperties>
</file>