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handoutMasterIdLst>
    <p:handoutMasterId r:id="rId6"/>
  </p:handoutMasterIdLst>
  <p:sldIdLst>
    <p:sldId id="256" r:id="rId2"/>
    <p:sldId id="286" r:id="rId3"/>
    <p:sldId id="299" r:id="rId4"/>
    <p:sldId id="300" r:id="rId5"/>
  </p:sldIdLst>
  <p:sldSz cx="12192000" cy="6858000"/>
  <p:notesSz cx="6888163" cy="10021888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38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964612DA-6BF0-4A50-B311-895EC590004F}" type="datetimeFigureOut">
              <a:rPr lang="fi-FI" smtClean="0"/>
              <a:pPr/>
              <a:t>23.6.2022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901698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574C50E8-9B32-4CC2-8F88-B63BC72F836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61774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05EDA2AE-3D41-48E7-8423-134F2EB4E658}" type="datetimeFigureOut">
              <a:rPr lang="fi-FI" smtClean="0"/>
              <a:pPr/>
              <a:t>23.6.2022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87776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23.6.2022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85157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23.6.2022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81114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23.6.2022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18021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23.6.2022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1562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23.6.2022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099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23.6.2022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086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23.6.2022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6265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23.6.2022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861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23.6.2022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44408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23.6.2022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65701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23.6.2022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45229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23.6.2022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227003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23.6.2022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96660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23.6.2022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064461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23.6.2022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02724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23.6.2022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9961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05EDA2AE-3D41-48E7-8423-134F2EB4E658}" type="datetimeFigureOut">
              <a:rPr lang="fi-FI" smtClean="0"/>
              <a:pPr/>
              <a:t>23.6.2022</a:t>
            </a:fld>
            <a:endParaRPr lang="fi-FI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45151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617885" y="1734288"/>
            <a:ext cx="9144000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Hintoja ja eräpäiviä</a:t>
            </a:r>
            <a:b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b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2022-2023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485363" y="4797851"/>
            <a:ext cx="9144000" cy="1655762"/>
          </a:xfrm>
        </p:spPr>
        <p:txBody>
          <a:bodyPr/>
          <a:lstStyle/>
          <a:p>
            <a:pPr algn="ctr"/>
            <a:endParaRPr lang="fi-FI" dirty="0">
              <a:latin typeface="Trebuchet MS" panose="020B0603020202020204" pitchFamily="34" charset="0"/>
            </a:endParaRP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22" y="1996225"/>
            <a:ext cx="3043835" cy="425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01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55374" y="947920"/>
            <a:ext cx="9160993" cy="728480"/>
          </a:xfrm>
        </p:spPr>
        <p:txBody>
          <a:bodyPr/>
          <a:lstStyle/>
          <a:p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Sarjatoiminnan ilmoittautumisen takarajat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154954" y="2266682"/>
            <a:ext cx="8761413" cy="4591318"/>
          </a:xfrm>
        </p:spPr>
        <p:txBody>
          <a:bodyPr>
            <a:normAutofit/>
          </a:bodyPr>
          <a:lstStyle/>
          <a:p>
            <a:r>
              <a:rPr lang="fi-FI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Naisten 2.divari = 11.5.2022</a:t>
            </a:r>
          </a:p>
          <a:p>
            <a:r>
              <a:rPr lang="fi-FI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Naisten 3.divari = 11.5.2022</a:t>
            </a:r>
          </a:p>
          <a:p>
            <a:r>
              <a:rPr lang="fi-FI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Miesten 2.divari = 11.5.2022</a:t>
            </a:r>
          </a:p>
          <a:p>
            <a:r>
              <a:rPr lang="fi-FI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Miesten 3.divari = 11.5.2022</a:t>
            </a:r>
          </a:p>
          <a:p>
            <a:r>
              <a:rPr lang="fi-FI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Miesten 5.divari = 16.6.2022 (soviteltavissa pidemmälle)</a:t>
            </a:r>
          </a:p>
          <a:p>
            <a:r>
              <a:rPr lang="fi-FI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Suomen Cup naiset ja miehet = 14.6.2022</a:t>
            </a:r>
          </a:p>
          <a:p>
            <a:r>
              <a:rPr lang="fi-FI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P-16 = 14.8.2022</a:t>
            </a:r>
          </a:p>
          <a:p>
            <a:r>
              <a:rPr lang="fi-FI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P-14 = 17.8.2022</a:t>
            </a:r>
          </a:p>
          <a:p>
            <a:r>
              <a:rPr lang="fi-FI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P-12 = 24.8.2022</a:t>
            </a:r>
          </a:p>
          <a:p>
            <a:r>
              <a:rPr lang="fi-FI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P-11 = 24.8.2022</a:t>
            </a:r>
          </a:p>
        </p:txBody>
      </p:sp>
    </p:spTree>
    <p:extLst>
      <p:ext uri="{BB962C8B-B14F-4D97-AF65-F5344CB8AC3E}">
        <p14:creationId xmlns:p14="http://schemas.microsoft.com/office/powerpoint/2010/main" val="1102625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55374" y="947920"/>
            <a:ext cx="9160993" cy="728480"/>
          </a:xfrm>
        </p:spPr>
        <p:txBody>
          <a:bodyPr/>
          <a:lstStyle/>
          <a:p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Sarjatoiminnan sarjamaksu ja eräpäivät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154954" y="2266682"/>
            <a:ext cx="9160993" cy="4591318"/>
          </a:xfrm>
        </p:spPr>
        <p:txBody>
          <a:bodyPr>
            <a:normAutofit/>
          </a:bodyPr>
          <a:lstStyle/>
          <a:p>
            <a:r>
              <a:rPr lang="fi-FI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Naisten 2.divari = Yhteensä 1550€ </a:t>
            </a:r>
          </a:p>
          <a:p>
            <a:r>
              <a:rPr lang="fi-FI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Naisten 3.divari = Yhteensä 1140€</a:t>
            </a:r>
          </a:p>
          <a:p>
            <a:r>
              <a:rPr lang="fi-FI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Miesten 2.divari = Yhteensä 960€</a:t>
            </a:r>
          </a:p>
          <a:p>
            <a:r>
              <a:rPr lang="fi-FI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Miesten 3.divari = Yhteensä 1620€</a:t>
            </a:r>
          </a:p>
          <a:p>
            <a:r>
              <a:rPr lang="fi-FI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Miesten 5.divari = Yhteensä 1140€</a:t>
            </a:r>
          </a:p>
          <a:p>
            <a:r>
              <a:rPr lang="fi-FI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Suomen Cup naiset = Yhteensä 280€</a:t>
            </a:r>
          </a:p>
          <a:p>
            <a:r>
              <a:rPr lang="fi-FI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Suomen Cup miehet = Yhteensä 410€</a:t>
            </a:r>
          </a:p>
          <a:p>
            <a:r>
              <a:rPr lang="fi-FI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P-16 = 14.8 = 960€</a:t>
            </a:r>
          </a:p>
          <a:p>
            <a:r>
              <a:rPr lang="fi-FI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P-14 = 17.8 = 880€</a:t>
            </a:r>
          </a:p>
          <a:p>
            <a:r>
              <a:rPr lang="fi-FI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P-12 = 24.8 = 860€</a:t>
            </a:r>
          </a:p>
          <a:p>
            <a:r>
              <a:rPr lang="fi-FI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P-11 = 24.8 = 680€</a:t>
            </a:r>
          </a:p>
        </p:txBody>
      </p:sp>
    </p:spTree>
    <p:extLst>
      <p:ext uri="{BB962C8B-B14F-4D97-AF65-F5344CB8AC3E}">
        <p14:creationId xmlns:p14="http://schemas.microsoft.com/office/powerpoint/2010/main" val="2674977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55374" y="947920"/>
            <a:ext cx="9160993" cy="728480"/>
          </a:xfrm>
        </p:spPr>
        <p:txBody>
          <a:bodyPr/>
          <a:lstStyle/>
          <a:p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Tuomarimaksut kaudella 2020-2021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154954" y="2266682"/>
            <a:ext cx="9160993" cy="4591318"/>
          </a:xfrm>
        </p:spPr>
        <p:txBody>
          <a:bodyPr>
            <a:normAutofit fontScale="92500" lnSpcReduction="20000"/>
          </a:bodyPr>
          <a:lstStyle/>
          <a:p>
            <a:r>
              <a:rPr lang="fi-FI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Naisten 2.divari = 54€ / peli</a:t>
            </a:r>
          </a:p>
          <a:p>
            <a:r>
              <a:rPr lang="fi-FI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Naisten 3.divari = 36€ / peli</a:t>
            </a:r>
          </a:p>
          <a:p>
            <a:r>
              <a:rPr lang="fi-FI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Miesten 2.divari = 96€ / peli</a:t>
            </a:r>
          </a:p>
          <a:p>
            <a:r>
              <a:rPr lang="fi-FI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Miesten 3.divari = 61€ / peli</a:t>
            </a:r>
          </a:p>
          <a:p>
            <a:r>
              <a:rPr lang="fi-FI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Miesten 5.divari = 36€ / peli</a:t>
            </a:r>
          </a:p>
          <a:p>
            <a:r>
              <a:rPr lang="fi-FI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Suomen Cup naiset = Turnaus 41€/peli ja yksittäispeli 76€</a:t>
            </a:r>
          </a:p>
          <a:p>
            <a:r>
              <a:rPr lang="fi-FI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Suomen Cup miehet = Turnaus 41€/peli ja yksittäispeli 96€</a:t>
            </a:r>
          </a:p>
          <a:p>
            <a:r>
              <a:rPr lang="fi-FI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B-pojat aluesarja = 36€ / peli </a:t>
            </a:r>
          </a:p>
          <a:p>
            <a:r>
              <a:rPr lang="fi-FI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C1-pojat aluesarja = 36€ / peli</a:t>
            </a:r>
          </a:p>
          <a:p>
            <a:r>
              <a:rPr lang="fi-FI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C2-pojat aluesarja = 36€ / peli</a:t>
            </a:r>
          </a:p>
          <a:p>
            <a:r>
              <a:rPr lang="fi-FI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D1-pojat aluesarja = 26€ / peli</a:t>
            </a:r>
          </a:p>
          <a:p>
            <a:r>
              <a:rPr lang="fi-FI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E1-pojat aluesarja = 26€ / peli</a:t>
            </a:r>
          </a:p>
          <a:p>
            <a:r>
              <a:rPr lang="fi-FI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E2-pojat aluesarja </a:t>
            </a:r>
            <a:r>
              <a:rPr lang="fi-FI" b="1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= 26€ / peli</a:t>
            </a:r>
            <a:endParaRPr lang="fi-FI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2479316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Ioni (johtoryhmä)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i (johtoryhmä)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i (johtoryhmä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3539</TotalTime>
  <Words>260</Words>
  <Application>Microsoft Office PowerPoint</Application>
  <PresentationFormat>Laajakuva</PresentationFormat>
  <Paragraphs>38</Paragraphs>
  <Slides>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10" baseType="lpstr">
      <vt:lpstr>Arial</vt:lpstr>
      <vt:lpstr>Calibri</vt:lpstr>
      <vt:lpstr>Century Gothic</vt:lpstr>
      <vt:lpstr>Trebuchet MS</vt:lpstr>
      <vt:lpstr>Wingdings 3</vt:lpstr>
      <vt:lpstr>Ioni (johtoryhmä)</vt:lpstr>
      <vt:lpstr>Hintoja ja eräpäiviä  2022-2023</vt:lpstr>
      <vt:lpstr>Sarjatoiminnan ilmoittautumisen takarajat</vt:lpstr>
      <vt:lpstr>Sarjatoiminnan sarjamaksu ja eräpäivät</vt:lpstr>
      <vt:lpstr>Tuomarimaksut kaudella 2020-2021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Joukkueenjohtajien tapaaminen  18.10.2015</dc:title>
  <dc:creator>RSBTeam</dc:creator>
  <cp:lastModifiedBy>Mika Karusaari</cp:lastModifiedBy>
  <cp:revision>141</cp:revision>
  <cp:lastPrinted>2015-10-16T11:46:20Z</cp:lastPrinted>
  <dcterms:created xsi:type="dcterms:W3CDTF">2015-10-16T11:09:23Z</dcterms:created>
  <dcterms:modified xsi:type="dcterms:W3CDTF">2022-06-23T07:20:34Z</dcterms:modified>
</cp:coreProperties>
</file>