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51" r:id="rId3"/>
    <p:sldId id="345" r:id="rId4"/>
    <p:sldId id="286" r:id="rId5"/>
    <p:sldId id="344" r:id="rId6"/>
    <p:sldId id="353" r:id="rId7"/>
    <p:sldId id="350" r:id="rId8"/>
    <p:sldId id="310" r:id="rId9"/>
    <p:sldId id="358" r:id="rId10"/>
    <p:sldId id="360" r:id="rId11"/>
    <p:sldId id="359" r:id="rId12"/>
    <p:sldId id="356" r:id="rId13"/>
    <p:sldId id="355" r:id="rId14"/>
    <p:sldId id="354" r:id="rId15"/>
  </p:sldIdLst>
  <p:sldSz cx="12192000" cy="6858000"/>
  <p:notesSz cx="6888163" cy="1002188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7" autoAdjust="0"/>
    <p:restoredTop sz="94660"/>
  </p:normalViewPr>
  <p:slideViewPr>
    <p:cSldViewPr snapToGrid="0">
      <p:cViewPr varScale="1">
        <p:scale>
          <a:sx n="81" d="100"/>
          <a:sy n="81" d="100"/>
        </p:scale>
        <p:origin x="61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478C31-0536-42D3-8FB4-C3BB5110CDCD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76FC164-4535-4C4A-B7CF-208BE12B6DC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i-FI" dirty="0"/>
            <a:t>Valmennusklubin esittely</a:t>
          </a:r>
          <a:endParaRPr lang="en-US" dirty="0"/>
        </a:p>
      </dgm:t>
    </dgm:pt>
    <dgm:pt modelId="{8C6F4903-56D7-4116-B731-359EF48545EE}" type="parTrans" cxnId="{A0515A67-9C98-48A9-A3BC-687991A8952C}">
      <dgm:prSet/>
      <dgm:spPr/>
      <dgm:t>
        <a:bodyPr/>
        <a:lstStyle/>
        <a:p>
          <a:endParaRPr lang="en-US"/>
        </a:p>
      </dgm:t>
    </dgm:pt>
    <dgm:pt modelId="{64C585ED-877B-4956-B66A-580DF58C6F35}" type="sibTrans" cxnId="{A0515A67-9C98-48A9-A3BC-687991A8952C}">
      <dgm:prSet/>
      <dgm:spPr/>
      <dgm:t>
        <a:bodyPr/>
        <a:lstStyle/>
        <a:p>
          <a:endParaRPr lang="en-US"/>
        </a:p>
      </dgm:t>
    </dgm:pt>
    <dgm:pt modelId="{A702B74F-CAF0-4186-A41F-A3CC93A3DDB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i-FI" dirty="0"/>
            <a:t>Valmennuslinja prosessin kuvaus  </a:t>
          </a:r>
          <a:endParaRPr lang="en-US" dirty="0"/>
        </a:p>
      </dgm:t>
    </dgm:pt>
    <dgm:pt modelId="{BEB56A30-6F14-417C-8B68-7816719473E9}" type="parTrans" cxnId="{C0CEE741-7A5F-414B-8DDE-EF2ACDFAB22C}">
      <dgm:prSet/>
      <dgm:spPr/>
      <dgm:t>
        <a:bodyPr/>
        <a:lstStyle/>
        <a:p>
          <a:endParaRPr lang="en-US"/>
        </a:p>
      </dgm:t>
    </dgm:pt>
    <dgm:pt modelId="{9C5779C8-9B12-43F9-BBF5-4198C852F07F}" type="sibTrans" cxnId="{C0CEE741-7A5F-414B-8DDE-EF2ACDFAB22C}">
      <dgm:prSet/>
      <dgm:spPr/>
      <dgm:t>
        <a:bodyPr/>
        <a:lstStyle/>
        <a:p>
          <a:endParaRPr lang="en-US"/>
        </a:p>
      </dgm:t>
    </dgm:pt>
    <dgm:pt modelId="{5B8327F9-A41A-415D-A0D4-27CCF59C45E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i-FI"/>
            <a:t>Toimintakulttuuri työpaja</a:t>
          </a:r>
          <a:endParaRPr lang="en-US"/>
        </a:p>
      </dgm:t>
    </dgm:pt>
    <dgm:pt modelId="{A0103198-CD06-4C5F-BFEF-797DC1FA6AA8}" type="parTrans" cxnId="{F8F14969-5D25-47B8-999C-FC7EDA60C916}">
      <dgm:prSet/>
      <dgm:spPr/>
      <dgm:t>
        <a:bodyPr/>
        <a:lstStyle/>
        <a:p>
          <a:endParaRPr lang="en-US"/>
        </a:p>
      </dgm:t>
    </dgm:pt>
    <dgm:pt modelId="{45995752-4E7D-4302-8430-CBC37E3F3D1B}" type="sibTrans" cxnId="{F8F14969-5D25-47B8-999C-FC7EDA60C916}">
      <dgm:prSet/>
      <dgm:spPr/>
      <dgm:t>
        <a:bodyPr/>
        <a:lstStyle/>
        <a:p>
          <a:endParaRPr lang="en-US"/>
        </a:p>
      </dgm:t>
    </dgm:pt>
    <dgm:pt modelId="{57BE999E-E025-4CE5-8505-52575A42DA5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i-FI"/>
            <a:t>Lopetus ja palaute</a:t>
          </a:r>
          <a:endParaRPr lang="en-US"/>
        </a:p>
      </dgm:t>
    </dgm:pt>
    <dgm:pt modelId="{D1BF3CCE-7C72-4985-9F7B-F4A47E91DF73}" type="parTrans" cxnId="{7718FBC6-D23B-4F4A-A838-9DAE2D104651}">
      <dgm:prSet/>
      <dgm:spPr/>
      <dgm:t>
        <a:bodyPr/>
        <a:lstStyle/>
        <a:p>
          <a:endParaRPr lang="en-US"/>
        </a:p>
      </dgm:t>
    </dgm:pt>
    <dgm:pt modelId="{0939C384-1EA0-46FD-A8B7-A1B6FC9583EC}" type="sibTrans" cxnId="{7718FBC6-D23B-4F4A-A838-9DAE2D104651}">
      <dgm:prSet/>
      <dgm:spPr/>
      <dgm:t>
        <a:bodyPr/>
        <a:lstStyle/>
        <a:p>
          <a:endParaRPr lang="en-US"/>
        </a:p>
      </dgm:t>
    </dgm:pt>
    <dgm:pt modelId="{76889C23-65A5-4655-A159-54FDE2949D03}" type="pres">
      <dgm:prSet presAssocID="{1F478C31-0536-42D3-8FB4-C3BB5110CDCD}" presName="root" presStyleCnt="0">
        <dgm:presLayoutVars>
          <dgm:dir/>
          <dgm:resizeHandles val="exact"/>
        </dgm:presLayoutVars>
      </dgm:prSet>
      <dgm:spPr/>
    </dgm:pt>
    <dgm:pt modelId="{C46857DD-2BA0-4FF6-97D1-5214D4BFC89F}" type="pres">
      <dgm:prSet presAssocID="{A76FC164-4535-4C4A-B7CF-208BE12B6DC2}" presName="compNode" presStyleCnt="0"/>
      <dgm:spPr/>
    </dgm:pt>
    <dgm:pt modelId="{F216A3AD-EE1E-4397-8DC5-85771391DA5F}" type="pres">
      <dgm:prSet presAssocID="{A76FC164-4535-4C4A-B7CF-208BE12B6DC2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E215B835-E649-4625-8860-05D9905A1C20}" type="pres">
      <dgm:prSet presAssocID="{A76FC164-4535-4C4A-B7CF-208BE12B6DC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ttaja"/>
        </a:ext>
      </dgm:extLst>
    </dgm:pt>
    <dgm:pt modelId="{499A9FF3-4275-41AD-8F61-4650E44430F1}" type="pres">
      <dgm:prSet presAssocID="{A76FC164-4535-4C4A-B7CF-208BE12B6DC2}" presName="spaceRect" presStyleCnt="0"/>
      <dgm:spPr/>
    </dgm:pt>
    <dgm:pt modelId="{DB495135-F2CD-4985-9DC4-EC8BED9E95DB}" type="pres">
      <dgm:prSet presAssocID="{A76FC164-4535-4C4A-B7CF-208BE12B6DC2}" presName="textRect" presStyleLbl="revTx" presStyleIdx="0" presStyleCnt="4">
        <dgm:presLayoutVars>
          <dgm:chMax val="1"/>
          <dgm:chPref val="1"/>
        </dgm:presLayoutVars>
      </dgm:prSet>
      <dgm:spPr/>
    </dgm:pt>
    <dgm:pt modelId="{07C95F31-DFE8-4691-813E-9702A360C8D2}" type="pres">
      <dgm:prSet presAssocID="{64C585ED-877B-4956-B66A-580DF58C6F35}" presName="sibTrans" presStyleCnt="0"/>
      <dgm:spPr/>
    </dgm:pt>
    <dgm:pt modelId="{1173F99B-EFD7-4C0E-960D-8DB72DE04EA9}" type="pres">
      <dgm:prSet presAssocID="{A702B74F-CAF0-4186-A41F-A3CC93A3DDBD}" presName="compNode" presStyleCnt="0"/>
      <dgm:spPr/>
    </dgm:pt>
    <dgm:pt modelId="{7C15DD0A-BAD1-4F5E-A7E6-A00A1D7F5362}" type="pres">
      <dgm:prSet presAssocID="{A702B74F-CAF0-4186-A41F-A3CC93A3DDBD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A565BEA8-5C9F-4B75-9A25-B2F52D2AC110}" type="pres">
      <dgm:prSet presAssocID="{A702B74F-CAF0-4186-A41F-A3CC93A3DDB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äyttö"/>
        </a:ext>
      </dgm:extLst>
    </dgm:pt>
    <dgm:pt modelId="{7649A896-BE82-4A6C-B0CF-1139116C5E98}" type="pres">
      <dgm:prSet presAssocID="{A702B74F-CAF0-4186-A41F-A3CC93A3DDBD}" presName="spaceRect" presStyleCnt="0"/>
      <dgm:spPr/>
    </dgm:pt>
    <dgm:pt modelId="{9C6C499B-5C3D-459E-BE6D-D3ABC99A38B3}" type="pres">
      <dgm:prSet presAssocID="{A702B74F-CAF0-4186-A41F-A3CC93A3DDBD}" presName="textRect" presStyleLbl="revTx" presStyleIdx="1" presStyleCnt="4">
        <dgm:presLayoutVars>
          <dgm:chMax val="1"/>
          <dgm:chPref val="1"/>
        </dgm:presLayoutVars>
      </dgm:prSet>
      <dgm:spPr/>
    </dgm:pt>
    <dgm:pt modelId="{96EC03EB-E06F-4E19-AA39-0D4043DC928D}" type="pres">
      <dgm:prSet presAssocID="{9C5779C8-9B12-43F9-BBF5-4198C852F07F}" presName="sibTrans" presStyleCnt="0"/>
      <dgm:spPr/>
    </dgm:pt>
    <dgm:pt modelId="{27684AE1-6EA3-4CAE-B159-D4B21CD01770}" type="pres">
      <dgm:prSet presAssocID="{5B8327F9-A41A-415D-A0D4-27CCF59C45E6}" presName="compNode" presStyleCnt="0"/>
      <dgm:spPr/>
    </dgm:pt>
    <dgm:pt modelId="{24E417B6-388C-47C7-ABEA-91A9B5282C2F}" type="pres">
      <dgm:prSet presAssocID="{5B8327F9-A41A-415D-A0D4-27CCF59C45E6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546DE018-BAAF-4196-8375-8FA5318697FA}" type="pres">
      <dgm:prSet presAssocID="{5B8327F9-A41A-415D-A0D4-27CCF59C45E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alintamerkki"/>
        </a:ext>
      </dgm:extLst>
    </dgm:pt>
    <dgm:pt modelId="{844AEE80-8C48-4C02-958C-316306477AD1}" type="pres">
      <dgm:prSet presAssocID="{5B8327F9-A41A-415D-A0D4-27CCF59C45E6}" presName="spaceRect" presStyleCnt="0"/>
      <dgm:spPr/>
    </dgm:pt>
    <dgm:pt modelId="{61E32349-EB6C-4D47-82AF-9AAA37A25EDD}" type="pres">
      <dgm:prSet presAssocID="{5B8327F9-A41A-415D-A0D4-27CCF59C45E6}" presName="textRect" presStyleLbl="revTx" presStyleIdx="2" presStyleCnt="4">
        <dgm:presLayoutVars>
          <dgm:chMax val="1"/>
          <dgm:chPref val="1"/>
        </dgm:presLayoutVars>
      </dgm:prSet>
      <dgm:spPr/>
    </dgm:pt>
    <dgm:pt modelId="{361987C3-0803-4FC6-A52F-AC196CC13CC5}" type="pres">
      <dgm:prSet presAssocID="{45995752-4E7D-4302-8430-CBC37E3F3D1B}" presName="sibTrans" presStyleCnt="0"/>
      <dgm:spPr/>
    </dgm:pt>
    <dgm:pt modelId="{1711827B-7282-42FF-BA31-4D89B37DCEC8}" type="pres">
      <dgm:prSet presAssocID="{57BE999E-E025-4CE5-8505-52575A42DA50}" presName="compNode" presStyleCnt="0"/>
      <dgm:spPr/>
    </dgm:pt>
    <dgm:pt modelId="{4EE46A34-6B6C-44F8-9471-716881176D83}" type="pres">
      <dgm:prSet presAssocID="{57BE999E-E025-4CE5-8505-52575A42DA50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FF5C16A8-BF47-49AD-9F41-15D4F36E4664}" type="pres">
      <dgm:prSet presAssocID="{57BE999E-E025-4CE5-8505-52575A42DA5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33968F87-6840-49A6-A448-80A21EE4423B}" type="pres">
      <dgm:prSet presAssocID="{57BE999E-E025-4CE5-8505-52575A42DA50}" presName="spaceRect" presStyleCnt="0"/>
      <dgm:spPr/>
    </dgm:pt>
    <dgm:pt modelId="{FB4E1613-EDA1-49F7-AE5F-1DDA13E1E23F}" type="pres">
      <dgm:prSet presAssocID="{57BE999E-E025-4CE5-8505-52575A42DA5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6680035-8773-4CDB-945F-8B914154EE44}" type="presOf" srcId="{A702B74F-CAF0-4186-A41F-A3CC93A3DDBD}" destId="{9C6C499B-5C3D-459E-BE6D-D3ABC99A38B3}" srcOrd="0" destOrd="0" presId="urn:microsoft.com/office/officeart/2018/5/layout/IconLeafLabelList"/>
    <dgm:cxn modelId="{C0CEE741-7A5F-414B-8DDE-EF2ACDFAB22C}" srcId="{1F478C31-0536-42D3-8FB4-C3BB5110CDCD}" destId="{A702B74F-CAF0-4186-A41F-A3CC93A3DDBD}" srcOrd="1" destOrd="0" parTransId="{BEB56A30-6F14-417C-8B68-7816719473E9}" sibTransId="{9C5779C8-9B12-43F9-BBF5-4198C852F07F}"/>
    <dgm:cxn modelId="{88DA1B44-2771-4999-AC23-94581FB55A84}" type="presOf" srcId="{57BE999E-E025-4CE5-8505-52575A42DA50}" destId="{FB4E1613-EDA1-49F7-AE5F-1DDA13E1E23F}" srcOrd="0" destOrd="0" presId="urn:microsoft.com/office/officeart/2018/5/layout/IconLeafLabelList"/>
    <dgm:cxn modelId="{A0515A67-9C98-48A9-A3BC-687991A8952C}" srcId="{1F478C31-0536-42D3-8FB4-C3BB5110CDCD}" destId="{A76FC164-4535-4C4A-B7CF-208BE12B6DC2}" srcOrd="0" destOrd="0" parTransId="{8C6F4903-56D7-4116-B731-359EF48545EE}" sibTransId="{64C585ED-877B-4956-B66A-580DF58C6F35}"/>
    <dgm:cxn modelId="{F8F14969-5D25-47B8-999C-FC7EDA60C916}" srcId="{1F478C31-0536-42D3-8FB4-C3BB5110CDCD}" destId="{5B8327F9-A41A-415D-A0D4-27CCF59C45E6}" srcOrd="2" destOrd="0" parTransId="{A0103198-CD06-4C5F-BFEF-797DC1FA6AA8}" sibTransId="{45995752-4E7D-4302-8430-CBC37E3F3D1B}"/>
    <dgm:cxn modelId="{67CF634D-C026-4C69-BA1F-A65F4A40B809}" type="presOf" srcId="{A76FC164-4535-4C4A-B7CF-208BE12B6DC2}" destId="{DB495135-F2CD-4985-9DC4-EC8BED9E95DB}" srcOrd="0" destOrd="0" presId="urn:microsoft.com/office/officeart/2018/5/layout/IconLeafLabelList"/>
    <dgm:cxn modelId="{15D13156-C312-4F76-8907-183B2D0721BD}" type="presOf" srcId="{5B8327F9-A41A-415D-A0D4-27CCF59C45E6}" destId="{61E32349-EB6C-4D47-82AF-9AAA37A25EDD}" srcOrd="0" destOrd="0" presId="urn:microsoft.com/office/officeart/2018/5/layout/IconLeafLabelList"/>
    <dgm:cxn modelId="{7718FBC6-D23B-4F4A-A838-9DAE2D104651}" srcId="{1F478C31-0536-42D3-8FB4-C3BB5110CDCD}" destId="{57BE999E-E025-4CE5-8505-52575A42DA50}" srcOrd="3" destOrd="0" parTransId="{D1BF3CCE-7C72-4985-9F7B-F4A47E91DF73}" sibTransId="{0939C384-1EA0-46FD-A8B7-A1B6FC9583EC}"/>
    <dgm:cxn modelId="{CED669CB-9853-4F74-B3C7-246E7CD7EABA}" type="presOf" srcId="{1F478C31-0536-42D3-8FB4-C3BB5110CDCD}" destId="{76889C23-65A5-4655-A159-54FDE2949D03}" srcOrd="0" destOrd="0" presId="urn:microsoft.com/office/officeart/2018/5/layout/IconLeafLabelList"/>
    <dgm:cxn modelId="{9EF43479-D4D2-4F2D-806C-0E0A0339EC7D}" type="presParOf" srcId="{76889C23-65A5-4655-A159-54FDE2949D03}" destId="{C46857DD-2BA0-4FF6-97D1-5214D4BFC89F}" srcOrd="0" destOrd="0" presId="urn:microsoft.com/office/officeart/2018/5/layout/IconLeafLabelList"/>
    <dgm:cxn modelId="{872261D9-BBDD-4545-B54B-6C40AAB98597}" type="presParOf" srcId="{C46857DD-2BA0-4FF6-97D1-5214D4BFC89F}" destId="{F216A3AD-EE1E-4397-8DC5-85771391DA5F}" srcOrd="0" destOrd="0" presId="urn:microsoft.com/office/officeart/2018/5/layout/IconLeafLabelList"/>
    <dgm:cxn modelId="{0EAD01C8-E837-49F3-ABFB-10016482F481}" type="presParOf" srcId="{C46857DD-2BA0-4FF6-97D1-5214D4BFC89F}" destId="{E215B835-E649-4625-8860-05D9905A1C20}" srcOrd="1" destOrd="0" presId="urn:microsoft.com/office/officeart/2018/5/layout/IconLeafLabelList"/>
    <dgm:cxn modelId="{C172280F-33B6-439F-95AA-92C1048967EC}" type="presParOf" srcId="{C46857DD-2BA0-4FF6-97D1-5214D4BFC89F}" destId="{499A9FF3-4275-41AD-8F61-4650E44430F1}" srcOrd="2" destOrd="0" presId="urn:microsoft.com/office/officeart/2018/5/layout/IconLeafLabelList"/>
    <dgm:cxn modelId="{F3C894CF-351A-48DB-9AAB-32B0E009543C}" type="presParOf" srcId="{C46857DD-2BA0-4FF6-97D1-5214D4BFC89F}" destId="{DB495135-F2CD-4985-9DC4-EC8BED9E95DB}" srcOrd="3" destOrd="0" presId="urn:microsoft.com/office/officeart/2018/5/layout/IconLeafLabelList"/>
    <dgm:cxn modelId="{96597ADF-8572-4B36-B58B-C00CE7813FCF}" type="presParOf" srcId="{76889C23-65A5-4655-A159-54FDE2949D03}" destId="{07C95F31-DFE8-4691-813E-9702A360C8D2}" srcOrd="1" destOrd="0" presId="urn:microsoft.com/office/officeart/2018/5/layout/IconLeafLabelList"/>
    <dgm:cxn modelId="{2194B992-C048-4645-BE77-97650B69205D}" type="presParOf" srcId="{76889C23-65A5-4655-A159-54FDE2949D03}" destId="{1173F99B-EFD7-4C0E-960D-8DB72DE04EA9}" srcOrd="2" destOrd="0" presId="urn:microsoft.com/office/officeart/2018/5/layout/IconLeafLabelList"/>
    <dgm:cxn modelId="{C614C382-2A7A-463D-A2EB-F60BBBB37B14}" type="presParOf" srcId="{1173F99B-EFD7-4C0E-960D-8DB72DE04EA9}" destId="{7C15DD0A-BAD1-4F5E-A7E6-A00A1D7F5362}" srcOrd="0" destOrd="0" presId="urn:microsoft.com/office/officeart/2018/5/layout/IconLeafLabelList"/>
    <dgm:cxn modelId="{C67AB0FA-B1E0-4ABD-B98C-8F698CBDE3C9}" type="presParOf" srcId="{1173F99B-EFD7-4C0E-960D-8DB72DE04EA9}" destId="{A565BEA8-5C9F-4B75-9A25-B2F52D2AC110}" srcOrd="1" destOrd="0" presId="urn:microsoft.com/office/officeart/2018/5/layout/IconLeafLabelList"/>
    <dgm:cxn modelId="{A6C52B00-DA7B-480C-8405-038A1BA6DAEE}" type="presParOf" srcId="{1173F99B-EFD7-4C0E-960D-8DB72DE04EA9}" destId="{7649A896-BE82-4A6C-B0CF-1139116C5E98}" srcOrd="2" destOrd="0" presId="urn:microsoft.com/office/officeart/2018/5/layout/IconLeafLabelList"/>
    <dgm:cxn modelId="{3875A53D-48ED-45BC-B438-CC304A0F4571}" type="presParOf" srcId="{1173F99B-EFD7-4C0E-960D-8DB72DE04EA9}" destId="{9C6C499B-5C3D-459E-BE6D-D3ABC99A38B3}" srcOrd="3" destOrd="0" presId="urn:microsoft.com/office/officeart/2018/5/layout/IconLeafLabelList"/>
    <dgm:cxn modelId="{3BEDF999-40C2-4AFC-99B7-A09694A0BF59}" type="presParOf" srcId="{76889C23-65A5-4655-A159-54FDE2949D03}" destId="{96EC03EB-E06F-4E19-AA39-0D4043DC928D}" srcOrd="3" destOrd="0" presId="urn:microsoft.com/office/officeart/2018/5/layout/IconLeafLabelList"/>
    <dgm:cxn modelId="{F24CDDAB-1236-4D31-9785-A53C27B50F61}" type="presParOf" srcId="{76889C23-65A5-4655-A159-54FDE2949D03}" destId="{27684AE1-6EA3-4CAE-B159-D4B21CD01770}" srcOrd="4" destOrd="0" presId="urn:microsoft.com/office/officeart/2018/5/layout/IconLeafLabelList"/>
    <dgm:cxn modelId="{8CB7D6C0-776F-4A3D-940F-3F86FF61915B}" type="presParOf" srcId="{27684AE1-6EA3-4CAE-B159-D4B21CD01770}" destId="{24E417B6-388C-47C7-ABEA-91A9B5282C2F}" srcOrd="0" destOrd="0" presId="urn:microsoft.com/office/officeart/2018/5/layout/IconLeafLabelList"/>
    <dgm:cxn modelId="{E317DC01-4974-4942-91E0-EC2D56CDECE6}" type="presParOf" srcId="{27684AE1-6EA3-4CAE-B159-D4B21CD01770}" destId="{546DE018-BAAF-4196-8375-8FA5318697FA}" srcOrd="1" destOrd="0" presId="urn:microsoft.com/office/officeart/2018/5/layout/IconLeafLabelList"/>
    <dgm:cxn modelId="{34C127D9-0FE4-487D-BEEB-C7FEA9E2EC54}" type="presParOf" srcId="{27684AE1-6EA3-4CAE-B159-D4B21CD01770}" destId="{844AEE80-8C48-4C02-958C-316306477AD1}" srcOrd="2" destOrd="0" presId="urn:microsoft.com/office/officeart/2018/5/layout/IconLeafLabelList"/>
    <dgm:cxn modelId="{3CB0E081-11D3-44F3-9835-0B62097E80E0}" type="presParOf" srcId="{27684AE1-6EA3-4CAE-B159-D4B21CD01770}" destId="{61E32349-EB6C-4D47-82AF-9AAA37A25EDD}" srcOrd="3" destOrd="0" presId="urn:microsoft.com/office/officeart/2018/5/layout/IconLeafLabelList"/>
    <dgm:cxn modelId="{920AC7B0-6BFD-4FA6-A5DB-404F197D208D}" type="presParOf" srcId="{76889C23-65A5-4655-A159-54FDE2949D03}" destId="{361987C3-0803-4FC6-A52F-AC196CC13CC5}" srcOrd="5" destOrd="0" presId="urn:microsoft.com/office/officeart/2018/5/layout/IconLeafLabelList"/>
    <dgm:cxn modelId="{A16CBF06-11EC-4BBC-AE9F-11F099D2DBBC}" type="presParOf" srcId="{76889C23-65A5-4655-A159-54FDE2949D03}" destId="{1711827B-7282-42FF-BA31-4D89B37DCEC8}" srcOrd="6" destOrd="0" presId="urn:microsoft.com/office/officeart/2018/5/layout/IconLeafLabelList"/>
    <dgm:cxn modelId="{8118B234-FFA4-4DA1-BB7E-6B2AEC59029E}" type="presParOf" srcId="{1711827B-7282-42FF-BA31-4D89B37DCEC8}" destId="{4EE46A34-6B6C-44F8-9471-716881176D83}" srcOrd="0" destOrd="0" presId="urn:microsoft.com/office/officeart/2018/5/layout/IconLeafLabelList"/>
    <dgm:cxn modelId="{D08D6111-5D83-435A-BCED-D62911EB4130}" type="presParOf" srcId="{1711827B-7282-42FF-BA31-4D89B37DCEC8}" destId="{FF5C16A8-BF47-49AD-9F41-15D4F36E4664}" srcOrd="1" destOrd="0" presId="urn:microsoft.com/office/officeart/2018/5/layout/IconLeafLabelList"/>
    <dgm:cxn modelId="{B29E1686-CEF5-46F7-BAA1-34E89D4C6C02}" type="presParOf" srcId="{1711827B-7282-42FF-BA31-4D89B37DCEC8}" destId="{33968F87-6840-49A6-A448-80A21EE4423B}" srcOrd="2" destOrd="0" presId="urn:microsoft.com/office/officeart/2018/5/layout/IconLeafLabelList"/>
    <dgm:cxn modelId="{78C09958-5739-4975-AA82-3826BA48126E}" type="presParOf" srcId="{1711827B-7282-42FF-BA31-4D89B37DCEC8}" destId="{FB4E1613-EDA1-49F7-AE5F-1DDA13E1E23F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DC97EC-A20F-41DC-9D92-7271A9E4540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D72554-8958-46C7-BDC5-D6D6A55C6CA0}">
      <dgm:prSet/>
      <dgm:spPr/>
      <dgm:t>
        <a:bodyPr/>
        <a:lstStyle/>
        <a:p>
          <a:r>
            <a:rPr lang="fi-FI" b="0" i="0" dirty="0"/>
            <a:t>Tapaaminen 1. </a:t>
          </a:r>
        </a:p>
        <a:p>
          <a:r>
            <a:rPr lang="fi-FI" b="0" i="0" dirty="0"/>
            <a:t>Toimintakulttuuri</a:t>
          </a:r>
          <a:endParaRPr lang="en-US" dirty="0"/>
        </a:p>
      </dgm:t>
    </dgm:pt>
    <dgm:pt modelId="{CF90BBDE-1B15-42A8-B0F0-3262190EB947}" type="parTrans" cxnId="{434D96D0-CED7-49FE-91E3-D74D4B877A38}">
      <dgm:prSet/>
      <dgm:spPr/>
      <dgm:t>
        <a:bodyPr/>
        <a:lstStyle/>
        <a:p>
          <a:endParaRPr lang="en-US"/>
        </a:p>
      </dgm:t>
    </dgm:pt>
    <dgm:pt modelId="{2261D573-60CC-4BDD-A817-5377B3BD8CAF}" type="sibTrans" cxnId="{434D96D0-CED7-49FE-91E3-D74D4B877A38}">
      <dgm:prSet/>
      <dgm:spPr/>
      <dgm:t>
        <a:bodyPr/>
        <a:lstStyle/>
        <a:p>
          <a:endParaRPr lang="en-US"/>
        </a:p>
      </dgm:t>
    </dgm:pt>
    <dgm:pt modelId="{805AED8D-2F69-4B80-87B5-BC5AD6C4D7EA}">
      <dgm:prSet/>
      <dgm:spPr/>
      <dgm:t>
        <a:bodyPr/>
        <a:lstStyle/>
        <a:p>
          <a:r>
            <a:rPr lang="en-US" dirty="0" err="1"/>
            <a:t>Prosessin</a:t>
          </a:r>
          <a:r>
            <a:rPr lang="en-US" dirty="0"/>
            <a:t> </a:t>
          </a:r>
          <a:r>
            <a:rPr lang="en-US" dirty="0" err="1"/>
            <a:t>kuvaus</a:t>
          </a:r>
          <a:r>
            <a:rPr lang="en-US" dirty="0"/>
            <a:t>, </a:t>
          </a:r>
          <a:r>
            <a:rPr lang="en-US" dirty="0" err="1"/>
            <a:t>harjoitukset</a:t>
          </a:r>
          <a:r>
            <a:rPr lang="en-US" dirty="0"/>
            <a:t>, </a:t>
          </a:r>
          <a:r>
            <a:rPr lang="en-US" dirty="0" err="1"/>
            <a:t>kausisuunnittelu</a:t>
          </a:r>
          <a:endParaRPr lang="en-US" dirty="0"/>
        </a:p>
      </dgm:t>
    </dgm:pt>
    <dgm:pt modelId="{6C2CC359-5E85-4C55-A1B8-7EF48AEC36FA}" type="parTrans" cxnId="{76381F1D-8887-4A01-A21C-1FFDF79F046C}">
      <dgm:prSet/>
      <dgm:spPr/>
      <dgm:t>
        <a:bodyPr/>
        <a:lstStyle/>
        <a:p>
          <a:endParaRPr lang="en-US"/>
        </a:p>
      </dgm:t>
    </dgm:pt>
    <dgm:pt modelId="{D3145B53-4A44-4914-885F-844A25B0378B}" type="sibTrans" cxnId="{76381F1D-8887-4A01-A21C-1FFDF79F046C}">
      <dgm:prSet/>
      <dgm:spPr/>
      <dgm:t>
        <a:bodyPr/>
        <a:lstStyle/>
        <a:p>
          <a:endParaRPr lang="en-US"/>
        </a:p>
      </dgm:t>
    </dgm:pt>
    <dgm:pt modelId="{1682A78A-EA74-4D6C-B2C0-47FD8AF45338}">
      <dgm:prSet/>
      <dgm:spPr/>
      <dgm:t>
        <a:bodyPr/>
        <a:lstStyle/>
        <a:p>
          <a:r>
            <a:rPr lang="fi-FI" b="0" i="0" dirty="0"/>
            <a:t>Tapaaminen 2. </a:t>
          </a:r>
        </a:p>
        <a:p>
          <a:r>
            <a:rPr lang="fi-FI" b="0" i="0" dirty="0"/>
            <a:t>Mihin valmentaja</a:t>
          </a:r>
        </a:p>
        <a:p>
          <a:r>
            <a:rPr lang="fi-FI" b="0" i="0" dirty="0"/>
            <a:t> voi vaikuttaa?</a:t>
          </a:r>
        </a:p>
      </dgm:t>
    </dgm:pt>
    <dgm:pt modelId="{35CCA73D-9C04-453C-B321-1113B3E5F3C5}" type="parTrans" cxnId="{C4CB8C25-90AB-47CC-8390-0FC8C98C6027}">
      <dgm:prSet/>
      <dgm:spPr/>
      <dgm:t>
        <a:bodyPr/>
        <a:lstStyle/>
        <a:p>
          <a:endParaRPr lang="en-US"/>
        </a:p>
      </dgm:t>
    </dgm:pt>
    <dgm:pt modelId="{D0F8120A-3A76-4E86-831B-0F71F200F315}" type="sibTrans" cxnId="{C4CB8C25-90AB-47CC-8390-0FC8C98C6027}">
      <dgm:prSet/>
      <dgm:spPr/>
      <dgm:t>
        <a:bodyPr/>
        <a:lstStyle/>
        <a:p>
          <a:endParaRPr lang="en-US"/>
        </a:p>
      </dgm:t>
    </dgm:pt>
    <dgm:pt modelId="{93B6F761-95FB-4984-8D31-A2E906B9F912}">
      <dgm:prSet/>
      <dgm:spPr/>
      <dgm:t>
        <a:bodyPr/>
        <a:lstStyle/>
        <a:p>
          <a:r>
            <a:rPr lang="en-US" dirty="0" err="1"/>
            <a:t>Helmikuussa</a:t>
          </a:r>
          <a:r>
            <a:rPr lang="en-US" dirty="0"/>
            <a:t> </a:t>
          </a:r>
          <a:r>
            <a:rPr lang="en-US" dirty="0" err="1"/>
            <a:t>valmentajaklubi</a:t>
          </a:r>
          <a:r>
            <a:rPr lang="en-US" dirty="0"/>
            <a:t> 2.</a:t>
          </a:r>
        </a:p>
      </dgm:t>
    </dgm:pt>
    <dgm:pt modelId="{8C561C93-B4E8-4A88-9111-05565E138F41}" type="parTrans" cxnId="{02DBA5FF-C734-411F-9D83-3EE40535DC7B}">
      <dgm:prSet/>
      <dgm:spPr/>
      <dgm:t>
        <a:bodyPr/>
        <a:lstStyle/>
        <a:p>
          <a:endParaRPr lang="en-US"/>
        </a:p>
      </dgm:t>
    </dgm:pt>
    <dgm:pt modelId="{19346588-C59E-4806-9D43-531E972AD4DB}" type="sibTrans" cxnId="{02DBA5FF-C734-411F-9D83-3EE40535DC7B}">
      <dgm:prSet/>
      <dgm:spPr/>
      <dgm:t>
        <a:bodyPr/>
        <a:lstStyle/>
        <a:p>
          <a:endParaRPr lang="en-US"/>
        </a:p>
      </dgm:t>
    </dgm:pt>
    <dgm:pt modelId="{BAC18A12-E0A6-4B29-B1BB-04CEEBABF6B6}">
      <dgm:prSet/>
      <dgm:spPr/>
      <dgm:t>
        <a:bodyPr/>
        <a:lstStyle/>
        <a:p>
          <a:r>
            <a:rPr lang="fi-FI" b="0" i="0" dirty="0"/>
            <a:t>Tapaaminen 3. </a:t>
          </a:r>
        </a:p>
        <a:p>
          <a:r>
            <a:rPr lang="fi-FI" b="0" i="0" dirty="0" err="1"/>
            <a:t>Huhti</a:t>
          </a:r>
          <a:r>
            <a:rPr lang="fi-FI" b="0" i="0" dirty="0"/>
            <a:t>/Toukokuu 2021</a:t>
          </a:r>
          <a:endParaRPr lang="en-US" dirty="0"/>
        </a:p>
      </dgm:t>
    </dgm:pt>
    <dgm:pt modelId="{27615E54-00A6-4003-BC2F-8BB5E1A31A6C}" type="parTrans" cxnId="{0A820E60-D96F-4959-8838-F9CB754F7923}">
      <dgm:prSet/>
      <dgm:spPr/>
      <dgm:t>
        <a:bodyPr/>
        <a:lstStyle/>
        <a:p>
          <a:endParaRPr lang="en-US"/>
        </a:p>
      </dgm:t>
    </dgm:pt>
    <dgm:pt modelId="{F0FCE40A-04E7-4733-94BD-446428A5D798}" type="sibTrans" cxnId="{0A820E60-D96F-4959-8838-F9CB754F7923}">
      <dgm:prSet/>
      <dgm:spPr/>
      <dgm:t>
        <a:bodyPr/>
        <a:lstStyle/>
        <a:p>
          <a:endParaRPr lang="en-US"/>
        </a:p>
      </dgm:t>
    </dgm:pt>
    <dgm:pt modelId="{1FBDF94B-7F6B-4681-B781-E6F820F13C0B}">
      <dgm:prSet/>
      <dgm:spPr/>
      <dgm:t>
        <a:bodyPr/>
        <a:lstStyle/>
        <a:p>
          <a:r>
            <a:rPr lang="en-US" dirty="0" err="1"/>
            <a:t>Valmentajaklubi</a:t>
          </a:r>
          <a:r>
            <a:rPr lang="en-US" dirty="0"/>
            <a:t> 3.</a:t>
          </a:r>
        </a:p>
      </dgm:t>
    </dgm:pt>
    <dgm:pt modelId="{14C5414F-9279-405D-8ABC-DE847596007C}" type="parTrans" cxnId="{CEDB37EA-6060-472C-AEBC-CF1C73187AE1}">
      <dgm:prSet/>
      <dgm:spPr/>
      <dgm:t>
        <a:bodyPr/>
        <a:lstStyle/>
        <a:p>
          <a:endParaRPr lang="en-US"/>
        </a:p>
      </dgm:t>
    </dgm:pt>
    <dgm:pt modelId="{A33BC160-AF84-480A-B60F-5CDB59BEC830}" type="sibTrans" cxnId="{CEDB37EA-6060-472C-AEBC-CF1C73187AE1}">
      <dgm:prSet/>
      <dgm:spPr/>
      <dgm:t>
        <a:bodyPr/>
        <a:lstStyle/>
        <a:p>
          <a:endParaRPr lang="en-US"/>
        </a:p>
      </dgm:t>
    </dgm:pt>
    <dgm:pt modelId="{09E0D8C4-BEC4-406F-9BB4-97DF581485EE}" type="pres">
      <dgm:prSet presAssocID="{FBDC97EC-A20F-41DC-9D92-7271A9E45404}" presName="Name0" presStyleCnt="0">
        <dgm:presLayoutVars>
          <dgm:dir/>
          <dgm:animLvl val="lvl"/>
          <dgm:resizeHandles val="exact"/>
        </dgm:presLayoutVars>
      </dgm:prSet>
      <dgm:spPr/>
    </dgm:pt>
    <dgm:pt modelId="{A5B73102-4CBF-41E3-AD30-645DC75A2332}" type="pres">
      <dgm:prSet presAssocID="{4BD72554-8958-46C7-BDC5-D6D6A55C6CA0}" presName="linNode" presStyleCnt="0"/>
      <dgm:spPr/>
    </dgm:pt>
    <dgm:pt modelId="{806EC293-59DC-4939-B0A2-CE8606F0A90C}" type="pres">
      <dgm:prSet presAssocID="{4BD72554-8958-46C7-BDC5-D6D6A55C6CA0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C177840-E266-4420-8FB0-F2F325030C7F}" type="pres">
      <dgm:prSet presAssocID="{4BD72554-8958-46C7-BDC5-D6D6A55C6CA0}" presName="descendantText" presStyleLbl="alignAccFollowNode1" presStyleIdx="0" presStyleCnt="3">
        <dgm:presLayoutVars>
          <dgm:bulletEnabled val="1"/>
        </dgm:presLayoutVars>
      </dgm:prSet>
      <dgm:spPr/>
    </dgm:pt>
    <dgm:pt modelId="{2324E94E-658F-4CDD-984A-884374B08DDB}" type="pres">
      <dgm:prSet presAssocID="{2261D573-60CC-4BDD-A817-5377B3BD8CAF}" presName="sp" presStyleCnt="0"/>
      <dgm:spPr/>
    </dgm:pt>
    <dgm:pt modelId="{264518B5-EE9A-4925-B07C-CAECDD1652A5}" type="pres">
      <dgm:prSet presAssocID="{1682A78A-EA74-4D6C-B2C0-47FD8AF45338}" presName="linNode" presStyleCnt="0"/>
      <dgm:spPr/>
    </dgm:pt>
    <dgm:pt modelId="{4C871D1C-6B57-41F8-9EC2-D83A60725819}" type="pres">
      <dgm:prSet presAssocID="{1682A78A-EA74-4D6C-B2C0-47FD8AF4533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EDB82697-DED5-4249-AF2F-0E8CFFA70C2C}" type="pres">
      <dgm:prSet presAssocID="{1682A78A-EA74-4D6C-B2C0-47FD8AF45338}" presName="descendantText" presStyleLbl="alignAccFollowNode1" presStyleIdx="1" presStyleCnt="3" custLinFactNeighborX="0" custLinFactNeighborY="-3943">
        <dgm:presLayoutVars>
          <dgm:bulletEnabled val="1"/>
        </dgm:presLayoutVars>
      </dgm:prSet>
      <dgm:spPr/>
    </dgm:pt>
    <dgm:pt modelId="{9ACE3816-F572-4BFD-BA6F-46C43EEDA1A8}" type="pres">
      <dgm:prSet presAssocID="{D0F8120A-3A76-4E86-831B-0F71F200F315}" presName="sp" presStyleCnt="0"/>
      <dgm:spPr/>
    </dgm:pt>
    <dgm:pt modelId="{CC06595F-3A81-4F0A-9147-242182CF383E}" type="pres">
      <dgm:prSet presAssocID="{BAC18A12-E0A6-4B29-B1BB-04CEEBABF6B6}" presName="linNode" presStyleCnt="0"/>
      <dgm:spPr/>
    </dgm:pt>
    <dgm:pt modelId="{91A8C964-9588-4D27-A1BB-0FB3CB6B7F65}" type="pres">
      <dgm:prSet presAssocID="{BAC18A12-E0A6-4B29-B1BB-04CEEBABF6B6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E52B5787-66AE-4215-817F-60290144B829}" type="pres">
      <dgm:prSet presAssocID="{BAC18A12-E0A6-4B29-B1BB-04CEEBABF6B6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76381F1D-8887-4A01-A21C-1FFDF79F046C}" srcId="{4BD72554-8958-46C7-BDC5-D6D6A55C6CA0}" destId="{805AED8D-2F69-4B80-87B5-BC5AD6C4D7EA}" srcOrd="0" destOrd="0" parTransId="{6C2CC359-5E85-4C55-A1B8-7EF48AEC36FA}" sibTransId="{D3145B53-4A44-4914-885F-844A25B0378B}"/>
    <dgm:cxn modelId="{C4CB8C25-90AB-47CC-8390-0FC8C98C6027}" srcId="{FBDC97EC-A20F-41DC-9D92-7271A9E45404}" destId="{1682A78A-EA74-4D6C-B2C0-47FD8AF45338}" srcOrd="1" destOrd="0" parTransId="{35CCA73D-9C04-453C-B321-1113B3E5F3C5}" sibTransId="{D0F8120A-3A76-4E86-831B-0F71F200F315}"/>
    <dgm:cxn modelId="{0A820E60-D96F-4959-8838-F9CB754F7923}" srcId="{FBDC97EC-A20F-41DC-9D92-7271A9E45404}" destId="{BAC18A12-E0A6-4B29-B1BB-04CEEBABF6B6}" srcOrd="2" destOrd="0" parTransId="{27615E54-00A6-4003-BC2F-8BB5E1A31A6C}" sibTransId="{F0FCE40A-04E7-4733-94BD-446428A5D798}"/>
    <dgm:cxn modelId="{851FCD69-ADE2-478D-9473-76FA99B3989E}" type="presOf" srcId="{805AED8D-2F69-4B80-87B5-BC5AD6C4D7EA}" destId="{FC177840-E266-4420-8FB0-F2F325030C7F}" srcOrd="0" destOrd="0" presId="urn:microsoft.com/office/officeart/2005/8/layout/vList5"/>
    <dgm:cxn modelId="{2F10EA72-D7A5-4E65-9048-B1B7C5A5BD79}" type="presOf" srcId="{FBDC97EC-A20F-41DC-9D92-7271A9E45404}" destId="{09E0D8C4-BEC4-406F-9BB4-97DF581485EE}" srcOrd="0" destOrd="0" presId="urn:microsoft.com/office/officeart/2005/8/layout/vList5"/>
    <dgm:cxn modelId="{04E6647F-8733-481D-B96F-6952452C65F6}" type="presOf" srcId="{1682A78A-EA74-4D6C-B2C0-47FD8AF45338}" destId="{4C871D1C-6B57-41F8-9EC2-D83A60725819}" srcOrd="0" destOrd="0" presId="urn:microsoft.com/office/officeart/2005/8/layout/vList5"/>
    <dgm:cxn modelId="{64AE198C-FBE0-4A0C-80B3-6D90F68417B5}" type="presOf" srcId="{4BD72554-8958-46C7-BDC5-D6D6A55C6CA0}" destId="{806EC293-59DC-4939-B0A2-CE8606F0A90C}" srcOrd="0" destOrd="0" presId="urn:microsoft.com/office/officeart/2005/8/layout/vList5"/>
    <dgm:cxn modelId="{B90ACB8F-0C0A-4903-8CFD-72647B04C3FB}" type="presOf" srcId="{BAC18A12-E0A6-4B29-B1BB-04CEEBABF6B6}" destId="{91A8C964-9588-4D27-A1BB-0FB3CB6B7F65}" srcOrd="0" destOrd="0" presId="urn:microsoft.com/office/officeart/2005/8/layout/vList5"/>
    <dgm:cxn modelId="{434D96D0-CED7-49FE-91E3-D74D4B877A38}" srcId="{FBDC97EC-A20F-41DC-9D92-7271A9E45404}" destId="{4BD72554-8958-46C7-BDC5-D6D6A55C6CA0}" srcOrd="0" destOrd="0" parTransId="{CF90BBDE-1B15-42A8-B0F0-3262190EB947}" sibTransId="{2261D573-60CC-4BDD-A817-5377B3BD8CAF}"/>
    <dgm:cxn modelId="{C8183BE1-6A9A-43CE-95EE-336F41732EC7}" type="presOf" srcId="{93B6F761-95FB-4984-8D31-A2E906B9F912}" destId="{EDB82697-DED5-4249-AF2F-0E8CFFA70C2C}" srcOrd="0" destOrd="0" presId="urn:microsoft.com/office/officeart/2005/8/layout/vList5"/>
    <dgm:cxn modelId="{CEDB37EA-6060-472C-AEBC-CF1C73187AE1}" srcId="{BAC18A12-E0A6-4B29-B1BB-04CEEBABF6B6}" destId="{1FBDF94B-7F6B-4681-B781-E6F820F13C0B}" srcOrd="0" destOrd="0" parTransId="{14C5414F-9279-405D-8ABC-DE847596007C}" sibTransId="{A33BC160-AF84-480A-B60F-5CDB59BEC830}"/>
    <dgm:cxn modelId="{701F58F1-6CF0-4C04-987E-551EAEF8B7EC}" type="presOf" srcId="{1FBDF94B-7F6B-4681-B781-E6F820F13C0B}" destId="{E52B5787-66AE-4215-817F-60290144B829}" srcOrd="0" destOrd="0" presId="urn:microsoft.com/office/officeart/2005/8/layout/vList5"/>
    <dgm:cxn modelId="{02DBA5FF-C734-411F-9D83-3EE40535DC7B}" srcId="{1682A78A-EA74-4D6C-B2C0-47FD8AF45338}" destId="{93B6F761-95FB-4984-8D31-A2E906B9F912}" srcOrd="0" destOrd="0" parTransId="{8C561C93-B4E8-4A88-9111-05565E138F41}" sibTransId="{19346588-C59E-4806-9D43-531E972AD4DB}"/>
    <dgm:cxn modelId="{658EDCA5-710C-4997-B44B-1FBB2857A5DF}" type="presParOf" srcId="{09E0D8C4-BEC4-406F-9BB4-97DF581485EE}" destId="{A5B73102-4CBF-41E3-AD30-645DC75A2332}" srcOrd="0" destOrd="0" presId="urn:microsoft.com/office/officeart/2005/8/layout/vList5"/>
    <dgm:cxn modelId="{3EEE03DE-8046-4F1E-B059-3C3A9EF3873D}" type="presParOf" srcId="{A5B73102-4CBF-41E3-AD30-645DC75A2332}" destId="{806EC293-59DC-4939-B0A2-CE8606F0A90C}" srcOrd="0" destOrd="0" presId="urn:microsoft.com/office/officeart/2005/8/layout/vList5"/>
    <dgm:cxn modelId="{EE77F963-D991-4718-9282-00520644FBEB}" type="presParOf" srcId="{A5B73102-4CBF-41E3-AD30-645DC75A2332}" destId="{FC177840-E266-4420-8FB0-F2F325030C7F}" srcOrd="1" destOrd="0" presId="urn:microsoft.com/office/officeart/2005/8/layout/vList5"/>
    <dgm:cxn modelId="{8A7BD231-7AFE-412D-BAD4-E1569152EE4D}" type="presParOf" srcId="{09E0D8C4-BEC4-406F-9BB4-97DF581485EE}" destId="{2324E94E-658F-4CDD-984A-884374B08DDB}" srcOrd="1" destOrd="0" presId="urn:microsoft.com/office/officeart/2005/8/layout/vList5"/>
    <dgm:cxn modelId="{E0424F82-7EBC-4660-86C2-4EB9BE78265E}" type="presParOf" srcId="{09E0D8C4-BEC4-406F-9BB4-97DF581485EE}" destId="{264518B5-EE9A-4925-B07C-CAECDD1652A5}" srcOrd="2" destOrd="0" presId="urn:microsoft.com/office/officeart/2005/8/layout/vList5"/>
    <dgm:cxn modelId="{F13E09E2-469D-432A-B61C-7A0D614BC4FD}" type="presParOf" srcId="{264518B5-EE9A-4925-B07C-CAECDD1652A5}" destId="{4C871D1C-6B57-41F8-9EC2-D83A60725819}" srcOrd="0" destOrd="0" presId="urn:microsoft.com/office/officeart/2005/8/layout/vList5"/>
    <dgm:cxn modelId="{0A7AF056-B583-413F-AAB0-FE160286820A}" type="presParOf" srcId="{264518B5-EE9A-4925-B07C-CAECDD1652A5}" destId="{EDB82697-DED5-4249-AF2F-0E8CFFA70C2C}" srcOrd="1" destOrd="0" presId="urn:microsoft.com/office/officeart/2005/8/layout/vList5"/>
    <dgm:cxn modelId="{7C43EA03-FA01-44F4-B06D-827EB20A4199}" type="presParOf" srcId="{09E0D8C4-BEC4-406F-9BB4-97DF581485EE}" destId="{9ACE3816-F572-4BFD-BA6F-46C43EEDA1A8}" srcOrd="3" destOrd="0" presId="urn:microsoft.com/office/officeart/2005/8/layout/vList5"/>
    <dgm:cxn modelId="{9EB56B44-374B-4715-A6B4-35F52CD771CE}" type="presParOf" srcId="{09E0D8C4-BEC4-406F-9BB4-97DF581485EE}" destId="{CC06595F-3A81-4F0A-9147-242182CF383E}" srcOrd="4" destOrd="0" presId="urn:microsoft.com/office/officeart/2005/8/layout/vList5"/>
    <dgm:cxn modelId="{F7B43F17-3BEB-4E07-A028-6828B2C9D720}" type="presParOf" srcId="{CC06595F-3A81-4F0A-9147-242182CF383E}" destId="{91A8C964-9588-4D27-A1BB-0FB3CB6B7F65}" srcOrd="0" destOrd="0" presId="urn:microsoft.com/office/officeart/2005/8/layout/vList5"/>
    <dgm:cxn modelId="{F1E56B6D-821E-4019-8662-D1295C5E7186}" type="presParOf" srcId="{CC06595F-3A81-4F0A-9147-242182CF383E}" destId="{E52B5787-66AE-4215-817F-60290144B82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B3ACD5-BB70-4499-AFB0-2C35E36735D7}" type="doc">
      <dgm:prSet loTypeId="urn:microsoft.com/office/officeart/2016/7/layout/HorizontalAction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17A28DC-3EE9-47D7-A6E5-44E02984D3A2}">
      <dgm:prSet/>
      <dgm:spPr/>
      <dgm:t>
        <a:bodyPr/>
        <a:lstStyle/>
        <a:p>
          <a:r>
            <a:rPr lang="fi-FI" dirty="0"/>
            <a:t>Lajitaidot </a:t>
          </a:r>
          <a:endParaRPr lang="en-US" dirty="0"/>
        </a:p>
      </dgm:t>
    </dgm:pt>
    <dgm:pt modelId="{6C511003-F135-468A-A0BB-DC51E1910B0C}" type="parTrans" cxnId="{BD25504D-3A7C-4D77-B0E6-E2F4F8B2A6C2}">
      <dgm:prSet/>
      <dgm:spPr/>
      <dgm:t>
        <a:bodyPr/>
        <a:lstStyle/>
        <a:p>
          <a:endParaRPr lang="en-US"/>
        </a:p>
      </dgm:t>
    </dgm:pt>
    <dgm:pt modelId="{24A8F890-5563-44B4-A7D8-277D5D17A9DB}" type="sibTrans" cxnId="{BD25504D-3A7C-4D77-B0E6-E2F4F8B2A6C2}">
      <dgm:prSet phldrT="1" phldr="0"/>
      <dgm:spPr/>
      <dgm:t>
        <a:bodyPr/>
        <a:lstStyle/>
        <a:p>
          <a:endParaRPr lang="en-US"/>
        </a:p>
      </dgm:t>
    </dgm:pt>
    <dgm:pt modelId="{A17B4449-0FA4-413A-A329-BE7156F981F4}">
      <dgm:prSet/>
      <dgm:spPr/>
      <dgm:t>
        <a:bodyPr/>
        <a:lstStyle/>
        <a:p>
          <a:r>
            <a:rPr lang="fi-FI" dirty="0"/>
            <a:t>Kuljettaminen/Pallonhallinta</a:t>
          </a:r>
          <a:endParaRPr lang="en-US" dirty="0"/>
        </a:p>
      </dgm:t>
    </dgm:pt>
    <dgm:pt modelId="{9B9FF93F-2260-43E6-BC4F-D02FE22FC6CB}" type="parTrans" cxnId="{504000B6-F89E-44B6-B566-AC8371FA6324}">
      <dgm:prSet/>
      <dgm:spPr/>
      <dgm:t>
        <a:bodyPr/>
        <a:lstStyle/>
        <a:p>
          <a:endParaRPr lang="en-US"/>
        </a:p>
      </dgm:t>
    </dgm:pt>
    <dgm:pt modelId="{D4A1A79D-7440-4287-BF8B-8DD2BA158CC4}" type="sibTrans" cxnId="{504000B6-F89E-44B6-B566-AC8371FA6324}">
      <dgm:prSet/>
      <dgm:spPr/>
      <dgm:t>
        <a:bodyPr/>
        <a:lstStyle/>
        <a:p>
          <a:endParaRPr lang="en-US"/>
        </a:p>
      </dgm:t>
    </dgm:pt>
    <dgm:pt modelId="{BE0CDF05-77F0-4E83-816F-5DAF27A2D286}">
      <dgm:prSet/>
      <dgm:spPr/>
      <dgm:t>
        <a:bodyPr/>
        <a:lstStyle/>
        <a:p>
          <a:r>
            <a:rPr lang="fi-FI" dirty="0"/>
            <a:t>Syöttäminen/Vastaanotto</a:t>
          </a:r>
          <a:endParaRPr lang="en-US" dirty="0"/>
        </a:p>
      </dgm:t>
    </dgm:pt>
    <dgm:pt modelId="{34A0A008-F279-4A19-9BA7-E13DE4DFDBB7}" type="parTrans" cxnId="{E414623D-E8C3-4BCA-83BC-C075E39B7413}">
      <dgm:prSet/>
      <dgm:spPr/>
      <dgm:t>
        <a:bodyPr/>
        <a:lstStyle/>
        <a:p>
          <a:endParaRPr lang="en-US"/>
        </a:p>
      </dgm:t>
    </dgm:pt>
    <dgm:pt modelId="{52AD1282-C9A6-4071-B442-A662BC0E17C6}" type="sibTrans" cxnId="{E414623D-E8C3-4BCA-83BC-C075E39B7413}">
      <dgm:prSet/>
      <dgm:spPr/>
      <dgm:t>
        <a:bodyPr/>
        <a:lstStyle/>
        <a:p>
          <a:endParaRPr lang="en-US"/>
        </a:p>
      </dgm:t>
    </dgm:pt>
    <dgm:pt modelId="{CE74D991-DE78-40CF-820E-D5C84E26A79B}">
      <dgm:prSet/>
      <dgm:spPr/>
      <dgm:t>
        <a:bodyPr/>
        <a:lstStyle/>
        <a:p>
          <a:r>
            <a:rPr lang="fi-FI" dirty="0"/>
            <a:t>Laukaisu/Maalinteko</a:t>
          </a:r>
          <a:endParaRPr lang="en-US" dirty="0"/>
        </a:p>
      </dgm:t>
    </dgm:pt>
    <dgm:pt modelId="{E92B77B3-9B69-486A-9C19-2060FACAB6D3}" type="parTrans" cxnId="{D30F2DF9-EFCC-4C2C-9104-A802393CC0D7}">
      <dgm:prSet/>
      <dgm:spPr/>
      <dgm:t>
        <a:bodyPr/>
        <a:lstStyle/>
        <a:p>
          <a:endParaRPr lang="en-US"/>
        </a:p>
      </dgm:t>
    </dgm:pt>
    <dgm:pt modelId="{6F860311-5E39-419C-B52F-71051B1093D9}" type="sibTrans" cxnId="{D30F2DF9-EFCC-4C2C-9104-A802393CC0D7}">
      <dgm:prSet/>
      <dgm:spPr/>
      <dgm:t>
        <a:bodyPr/>
        <a:lstStyle/>
        <a:p>
          <a:endParaRPr lang="en-US"/>
        </a:p>
      </dgm:t>
    </dgm:pt>
    <dgm:pt modelId="{3D32DC5D-92A6-4C5B-933A-F357E896CB09}">
      <dgm:prSet/>
      <dgm:spPr/>
      <dgm:t>
        <a:bodyPr/>
        <a:lstStyle/>
        <a:p>
          <a:r>
            <a:rPr lang="fi-FI" dirty="0"/>
            <a:t>Liikunnalliset perustaidot</a:t>
          </a:r>
          <a:endParaRPr lang="en-US" dirty="0"/>
        </a:p>
      </dgm:t>
    </dgm:pt>
    <dgm:pt modelId="{94F4EBB5-AC40-4C48-B126-B3EB7BF6351F}" type="parTrans" cxnId="{10E72E19-3FF6-4ECC-815A-AE10133D7211}">
      <dgm:prSet/>
      <dgm:spPr/>
      <dgm:t>
        <a:bodyPr/>
        <a:lstStyle/>
        <a:p>
          <a:endParaRPr lang="en-US"/>
        </a:p>
      </dgm:t>
    </dgm:pt>
    <dgm:pt modelId="{03649293-E6EC-4CD5-86E8-311B20500CA3}" type="sibTrans" cxnId="{10E72E19-3FF6-4ECC-815A-AE10133D7211}">
      <dgm:prSet phldrT="2" phldr="0"/>
      <dgm:spPr/>
      <dgm:t>
        <a:bodyPr/>
        <a:lstStyle/>
        <a:p>
          <a:endParaRPr lang="en-US"/>
        </a:p>
      </dgm:t>
    </dgm:pt>
    <dgm:pt modelId="{BF5D414A-7060-4BC5-A5DD-9D230BADA72B}">
      <dgm:prSet/>
      <dgm:spPr/>
      <dgm:t>
        <a:bodyPr/>
        <a:lstStyle/>
        <a:p>
          <a:r>
            <a:rPr lang="fi-FI" dirty="0"/>
            <a:t>Tasapaino </a:t>
          </a:r>
          <a:endParaRPr lang="en-US" dirty="0"/>
        </a:p>
      </dgm:t>
    </dgm:pt>
    <dgm:pt modelId="{203B3BEB-7F92-496F-8A2C-BDB58FBAF078}" type="parTrans" cxnId="{E588AC33-B5ED-417D-B20E-924053A4BA7D}">
      <dgm:prSet/>
      <dgm:spPr/>
      <dgm:t>
        <a:bodyPr/>
        <a:lstStyle/>
        <a:p>
          <a:endParaRPr lang="en-US"/>
        </a:p>
      </dgm:t>
    </dgm:pt>
    <dgm:pt modelId="{620E1F13-0577-4D35-AD72-A82F9E5C4F42}" type="sibTrans" cxnId="{E588AC33-B5ED-417D-B20E-924053A4BA7D}">
      <dgm:prSet/>
      <dgm:spPr/>
      <dgm:t>
        <a:bodyPr/>
        <a:lstStyle/>
        <a:p>
          <a:endParaRPr lang="en-US"/>
        </a:p>
      </dgm:t>
    </dgm:pt>
    <dgm:pt modelId="{E5ADB0F5-45FF-4E18-AC8D-6173B7CD5B57}">
      <dgm:prSet/>
      <dgm:spPr/>
      <dgm:t>
        <a:bodyPr/>
        <a:lstStyle/>
        <a:p>
          <a:r>
            <a:rPr lang="fi-FI" dirty="0"/>
            <a:t>Liikkumistaidot </a:t>
          </a:r>
          <a:endParaRPr lang="en-US" dirty="0"/>
        </a:p>
      </dgm:t>
    </dgm:pt>
    <dgm:pt modelId="{9D12C55F-C24E-4D4A-BB60-4AE7BE65EABC}" type="parTrans" cxnId="{D5DD9F5E-B0D9-4855-8B59-0A565267142A}">
      <dgm:prSet/>
      <dgm:spPr/>
      <dgm:t>
        <a:bodyPr/>
        <a:lstStyle/>
        <a:p>
          <a:endParaRPr lang="en-US"/>
        </a:p>
      </dgm:t>
    </dgm:pt>
    <dgm:pt modelId="{1D5FD042-A7D1-4FBB-896C-0BE8F909240F}" type="sibTrans" cxnId="{D5DD9F5E-B0D9-4855-8B59-0A565267142A}">
      <dgm:prSet/>
      <dgm:spPr/>
      <dgm:t>
        <a:bodyPr/>
        <a:lstStyle/>
        <a:p>
          <a:endParaRPr lang="en-US"/>
        </a:p>
      </dgm:t>
    </dgm:pt>
    <dgm:pt modelId="{32587D77-191E-42A5-BBD1-88B48CAF0E19}">
      <dgm:prSet/>
      <dgm:spPr/>
      <dgm:t>
        <a:bodyPr/>
        <a:lstStyle/>
        <a:p>
          <a:r>
            <a:rPr lang="fi-FI" dirty="0"/>
            <a:t>Käsittelytaidot </a:t>
          </a:r>
          <a:endParaRPr lang="en-US" dirty="0"/>
        </a:p>
      </dgm:t>
    </dgm:pt>
    <dgm:pt modelId="{8E322264-DB4E-4E6D-8921-EA7F7441CE7E}" type="parTrans" cxnId="{478B3826-AFB8-4FFF-ABDA-F9DA655D9BE3}">
      <dgm:prSet/>
      <dgm:spPr/>
      <dgm:t>
        <a:bodyPr/>
        <a:lstStyle/>
        <a:p>
          <a:endParaRPr lang="en-US"/>
        </a:p>
      </dgm:t>
    </dgm:pt>
    <dgm:pt modelId="{B4BDDC12-DFF8-4D6C-865B-8CE342D1EC36}" type="sibTrans" cxnId="{478B3826-AFB8-4FFF-ABDA-F9DA655D9BE3}">
      <dgm:prSet/>
      <dgm:spPr/>
      <dgm:t>
        <a:bodyPr/>
        <a:lstStyle/>
        <a:p>
          <a:endParaRPr lang="en-US"/>
        </a:p>
      </dgm:t>
    </dgm:pt>
    <dgm:pt modelId="{A902CE1C-82FD-4CD9-BD45-B827CD0BBB28}">
      <dgm:prSet/>
      <dgm:spPr/>
      <dgm:t>
        <a:bodyPr/>
        <a:lstStyle/>
        <a:p>
          <a:r>
            <a:rPr lang="fi-FI" dirty="0"/>
            <a:t>Pelin oppiminen </a:t>
          </a:r>
          <a:endParaRPr lang="en-US" dirty="0"/>
        </a:p>
      </dgm:t>
    </dgm:pt>
    <dgm:pt modelId="{B53DB716-1C2B-45A0-BB83-DC9246CA04E6}" type="parTrans" cxnId="{2FFE75F5-2046-4482-B547-4815E9047108}">
      <dgm:prSet/>
      <dgm:spPr/>
      <dgm:t>
        <a:bodyPr/>
        <a:lstStyle/>
        <a:p>
          <a:endParaRPr lang="en-US"/>
        </a:p>
      </dgm:t>
    </dgm:pt>
    <dgm:pt modelId="{7AD49F81-6964-44EB-92CB-49A2CF555FDD}" type="sibTrans" cxnId="{2FFE75F5-2046-4482-B547-4815E9047108}">
      <dgm:prSet phldrT="3" phldr="0"/>
      <dgm:spPr/>
      <dgm:t>
        <a:bodyPr/>
        <a:lstStyle/>
        <a:p>
          <a:endParaRPr lang="en-US"/>
        </a:p>
      </dgm:t>
    </dgm:pt>
    <dgm:pt modelId="{34162709-B0A7-4580-9DBC-60D470CEF9F8}">
      <dgm:prSet/>
      <dgm:spPr/>
      <dgm:t>
        <a:bodyPr/>
        <a:lstStyle/>
        <a:p>
          <a:r>
            <a:rPr lang="fi-FI" dirty="0"/>
            <a:t>Hyökkäyspeli</a:t>
          </a:r>
        </a:p>
        <a:p>
          <a:r>
            <a:rPr lang="fi-FI" dirty="0"/>
            <a:t>Puolustuspeli</a:t>
          </a:r>
        </a:p>
        <a:p>
          <a:r>
            <a:rPr lang="fi-FI" dirty="0"/>
            <a:t>MV-Peli</a:t>
          </a:r>
          <a:endParaRPr lang="en-US" dirty="0"/>
        </a:p>
      </dgm:t>
    </dgm:pt>
    <dgm:pt modelId="{56C02A4C-FEB7-4435-9EAF-3BD962E5707D}" type="parTrans" cxnId="{89EF6F92-E02C-4188-9015-A29350A8893F}">
      <dgm:prSet/>
      <dgm:spPr/>
      <dgm:t>
        <a:bodyPr/>
        <a:lstStyle/>
        <a:p>
          <a:endParaRPr lang="en-US"/>
        </a:p>
      </dgm:t>
    </dgm:pt>
    <dgm:pt modelId="{0AFD99C8-51E8-4F87-B43B-98F4575C7F45}" type="sibTrans" cxnId="{89EF6F92-E02C-4188-9015-A29350A8893F}">
      <dgm:prSet/>
      <dgm:spPr/>
      <dgm:t>
        <a:bodyPr/>
        <a:lstStyle/>
        <a:p>
          <a:endParaRPr lang="en-US"/>
        </a:p>
      </dgm:t>
    </dgm:pt>
    <dgm:pt modelId="{18A4736E-8269-4C92-B559-66BA13762730}" type="pres">
      <dgm:prSet presAssocID="{38B3ACD5-BB70-4499-AFB0-2C35E36735D7}" presName="Name0" presStyleCnt="0">
        <dgm:presLayoutVars>
          <dgm:dir/>
          <dgm:animLvl val="lvl"/>
          <dgm:resizeHandles val="exact"/>
        </dgm:presLayoutVars>
      </dgm:prSet>
      <dgm:spPr/>
    </dgm:pt>
    <dgm:pt modelId="{5F4C2A93-60F6-4BAA-B35A-FC3BE2171427}" type="pres">
      <dgm:prSet presAssocID="{417A28DC-3EE9-47D7-A6E5-44E02984D3A2}" presName="composite" presStyleCnt="0"/>
      <dgm:spPr/>
    </dgm:pt>
    <dgm:pt modelId="{3B172579-76EE-4D52-8B6C-CE20C83072AB}" type="pres">
      <dgm:prSet presAssocID="{417A28DC-3EE9-47D7-A6E5-44E02984D3A2}" presName="parTx" presStyleLbl="alignNode1" presStyleIdx="0" presStyleCnt="3">
        <dgm:presLayoutVars>
          <dgm:chMax val="0"/>
          <dgm:chPref val="0"/>
        </dgm:presLayoutVars>
      </dgm:prSet>
      <dgm:spPr/>
    </dgm:pt>
    <dgm:pt modelId="{42B8D9DC-7630-4624-AAD2-81446FFC5613}" type="pres">
      <dgm:prSet presAssocID="{417A28DC-3EE9-47D7-A6E5-44E02984D3A2}" presName="desTx" presStyleLbl="alignAccFollowNode1" presStyleIdx="0" presStyleCnt="3">
        <dgm:presLayoutVars/>
      </dgm:prSet>
      <dgm:spPr/>
    </dgm:pt>
    <dgm:pt modelId="{0B60B88F-29A6-45D8-B534-B1E28B677565}" type="pres">
      <dgm:prSet presAssocID="{24A8F890-5563-44B4-A7D8-277D5D17A9DB}" presName="space" presStyleCnt="0"/>
      <dgm:spPr/>
    </dgm:pt>
    <dgm:pt modelId="{8981BA78-B7F4-47F6-8B83-CBC796B737B9}" type="pres">
      <dgm:prSet presAssocID="{3D32DC5D-92A6-4C5B-933A-F357E896CB09}" presName="composite" presStyleCnt="0"/>
      <dgm:spPr/>
    </dgm:pt>
    <dgm:pt modelId="{0C58FA0F-2DFF-442C-B9F4-B0F30473EEB9}" type="pres">
      <dgm:prSet presAssocID="{3D32DC5D-92A6-4C5B-933A-F357E896CB09}" presName="parTx" presStyleLbl="alignNode1" presStyleIdx="1" presStyleCnt="3">
        <dgm:presLayoutVars>
          <dgm:chMax val="0"/>
          <dgm:chPref val="0"/>
        </dgm:presLayoutVars>
      </dgm:prSet>
      <dgm:spPr/>
    </dgm:pt>
    <dgm:pt modelId="{3F827848-0A09-409E-A978-CCABFFABB7D5}" type="pres">
      <dgm:prSet presAssocID="{3D32DC5D-92A6-4C5B-933A-F357E896CB09}" presName="desTx" presStyleLbl="alignAccFollowNode1" presStyleIdx="1" presStyleCnt="3">
        <dgm:presLayoutVars/>
      </dgm:prSet>
      <dgm:spPr/>
    </dgm:pt>
    <dgm:pt modelId="{18110A47-D9E5-48A3-B2BD-E0DD2039ECB3}" type="pres">
      <dgm:prSet presAssocID="{03649293-E6EC-4CD5-86E8-311B20500CA3}" presName="space" presStyleCnt="0"/>
      <dgm:spPr/>
    </dgm:pt>
    <dgm:pt modelId="{492B1F4E-5C88-47BE-962C-989495C30F33}" type="pres">
      <dgm:prSet presAssocID="{A902CE1C-82FD-4CD9-BD45-B827CD0BBB28}" presName="composite" presStyleCnt="0"/>
      <dgm:spPr/>
    </dgm:pt>
    <dgm:pt modelId="{3C53FA02-5BC2-4346-9435-E7F0E8D46CF9}" type="pres">
      <dgm:prSet presAssocID="{A902CE1C-82FD-4CD9-BD45-B827CD0BBB28}" presName="parTx" presStyleLbl="alignNode1" presStyleIdx="2" presStyleCnt="3">
        <dgm:presLayoutVars>
          <dgm:chMax val="0"/>
          <dgm:chPref val="0"/>
        </dgm:presLayoutVars>
      </dgm:prSet>
      <dgm:spPr/>
    </dgm:pt>
    <dgm:pt modelId="{2A01E91F-68A4-46DB-9F4D-1D5760A84C02}" type="pres">
      <dgm:prSet presAssocID="{A902CE1C-82FD-4CD9-BD45-B827CD0BBB28}" presName="desTx" presStyleLbl="alignAccFollowNode1" presStyleIdx="2" presStyleCnt="3">
        <dgm:presLayoutVars/>
      </dgm:prSet>
      <dgm:spPr/>
    </dgm:pt>
  </dgm:ptLst>
  <dgm:cxnLst>
    <dgm:cxn modelId="{02E24801-5892-452E-AD3F-C3FBC7D8C542}" type="presOf" srcId="{A902CE1C-82FD-4CD9-BD45-B827CD0BBB28}" destId="{3C53FA02-5BC2-4346-9435-E7F0E8D46CF9}" srcOrd="0" destOrd="0" presId="urn:microsoft.com/office/officeart/2016/7/layout/HorizontalActionList"/>
    <dgm:cxn modelId="{10E72E19-3FF6-4ECC-815A-AE10133D7211}" srcId="{38B3ACD5-BB70-4499-AFB0-2C35E36735D7}" destId="{3D32DC5D-92A6-4C5B-933A-F357E896CB09}" srcOrd="1" destOrd="0" parTransId="{94F4EBB5-AC40-4C48-B126-B3EB7BF6351F}" sibTransId="{03649293-E6EC-4CD5-86E8-311B20500CA3}"/>
    <dgm:cxn modelId="{478B3826-AFB8-4FFF-ABDA-F9DA655D9BE3}" srcId="{3D32DC5D-92A6-4C5B-933A-F357E896CB09}" destId="{32587D77-191E-42A5-BBD1-88B48CAF0E19}" srcOrd="2" destOrd="0" parTransId="{8E322264-DB4E-4E6D-8921-EA7F7441CE7E}" sibTransId="{B4BDDC12-DFF8-4D6C-865B-8CE342D1EC36}"/>
    <dgm:cxn modelId="{E588AC33-B5ED-417D-B20E-924053A4BA7D}" srcId="{3D32DC5D-92A6-4C5B-933A-F357E896CB09}" destId="{BF5D414A-7060-4BC5-A5DD-9D230BADA72B}" srcOrd="0" destOrd="0" parTransId="{203B3BEB-7F92-496F-8A2C-BDB58FBAF078}" sibTransId="{620E1F13-0577-4D35-AD72-A82F9E5C4F42}"/>
    <dgm:cxn modelId="{E846AB34-902C-487D-833A-3786D2482A9D}" type="presOf" srcId="{38B3ACD5-BB70-4499-AFB0-2C35E36735D7}" destId="{18A4736E-8269-4C92-B559-66BA13762730}" srcOrd="0" destOrd="0" presId="urn:microsoft.com/office/officeart/2016/7/layout/HorizontalActionList"/>
    <dgm:cxn modelId="{E414623D-E8C3-4BCA-83BC-C075E39B7413}" srcId="{417A28DC-3EE9-47D7-A6E5-44E02984D3A2}" destId="{BE0CDF05-77F0-4E83-816F-5DAF27A2D286}" srcOrd="1" destOrd="0" parTransId="{34A0A008-F279-4A19-9BA7-E13DE4DFDBB7}" sibTransId="{52AD1282-C9A6-4071-B442-A662BC0E17C6}"/>
    <dgm:cxn modelId="{D5DD9F5E-B0D9-4855-8B59-0A565267142A}" srcId="{3D32DC5D-92A6-4C5B-933A-F357E896CB09}" destId="{E5ADB0F5-45FF-4E18-AC8D-6173B7CD5B57}" srcOrd="1" destOrd="0" parTransId="{9D12C55F-C24E-4D4A-BB60-4AE7BE65EABC}" sibTransId="{1D5FD042-A7D1-4FBB-896C-0BE8F909240F}"/>
    <dgm:cxn modelId="{DB87EA64-6739-433E-91C0-427A0CF08004}" type="presOf" srcId="{32587D77-191E-42A5-BBD1-88B48CAF0E19}" destId="{3F827848-0A09-409E-A978-CCABFFABB7D5}" srcOrd="0" destOrd="2" presId="urn:microsoft.com/office/officeart/2016/7/layout/HorizontalActionList"/>
    <dgm:cxn modelId="{BD25504D-3A7C-4D77-B0E6-E2F4F8B2A6C2}" srcId="{38B3ACD5-BB70-4499-AFB0-2C35E36735D7}" destId="{417A28DC-3EE9-47D7-A6E5-44E02984D3A2}" srcOrd="0" destOrd="0" parTransId="{6C511003-F135-468A-A0BB-DC51E1910B0C}" sibTransId="{24A8F890-5563-44B4-A7D8-277D5D17A9DB}"/>
    <dgm:cxn modelId="{3CEFBB7D-C4D8-49A0-BEA3-9BAEB7E53D4A}" type="presOf" srcId="{A17B4449-0FA4-413A-A329-BE7156F981F4}" destId="{42B8D9DC-7630-4624-AAD2-81446FFC5613}" srcOrd="0" destOrd="0" presId="urn:microsoft.com/office/officeart/2016/7/layout/HorizontalActionList"/>
    <dgm:cxn modelId="{E277938D-B8F1-4FD4-BF47-AE75B85674B0}" type="presOf" srcId="{BE0CDF05-77F0-4E83-816F-5DAF27A2D286}" destId="{42B8D9DC-7630-4624-AAD2-81446FFC5613}" srcOrd="0" destOrd="1" presId="urn:microsoft.com/office/officeart/2016/7/layout/HorizontalActionList"/>
    <dgm:cxn modelId="{89EF6F92-E02C-4188-9015-A29350A8893F}" srcId="{A902CE1C-82FD-4CD9-BD45-B827CD0BBB28}" destId="{34162709-B0A7-4580-9DBC-60D470CEF9F8}" srcOrd="0" destOrd="0" parTransId="{56C02A4C-FEB7-4435-9EAF-3BD962E5707D}" sibTransId="{0AFD99C8-51E8-4F87-B43B-98F4575C7F45}"/>
    <dgm:cxn modelId="{5684B994-7331-4DD9-A715-7194B527E9B9}" type="presOf" srcId="{34162709-B0A7-4580-9DBC-60D470CEF9F8}" destId="{2A01E91F-68A4-46DB-9F4D-1D5760A84C02}" srcOrd="0" destOrd="0" presId="urn:microsoft.com/office/officeart/2016/7/layout/HorizontalActionList"/>
    <dgm:cxn modelId="{1C4666A5-BF77-4630-8242-879443A9AE69}" type="presOf" srcId="{3D32DC5D-92A6-4C5B-933A-F357E896CB09}" destId="{0C58FA0F-2DFF-442C-B9F4-B0F30473EEB9}" srcOrd="0" destOrd="0" presId="urn:microsoft.com/office/officeart/2016/7/layout/HorizontalActionList"/>
    <dgm:cxn modelId="{504000B6-F89E-44B6-B566-AC8371FA6324}" srcId="{417A28DC-3EE9-47D7-A6E5-44E02984D3A2}" destId="{A17B4449-0FA4-413A-A329-BE7156F981F4}" srcOrd="0" destOrd="0" parTransId="{9B9FF93F-2260-43E6-BC4F-D02FE22FC6CB}" sibTransId="{D4A1A79D-7440-4287-BF8B-8DD2BA158CC4}"/>
    <dgm:cxn modelId="{468F5EBE-2685-45B0-AEBA-364EB4CAEE8E}" type="presOf" srcId="{417A28DC-3EE9-47D7-A6E5-44E02984D3A2}" destId="{3B172579-76EE-4D52-8B6C-CE20C83072AB}" srcOrd="0" destOrd="0" presId="urn:microsoft.com/office/officeart/2016/7/layout/HorizontalActionList"/>
    <dgm:cxn modelId="{83D654CC-6633-4D16-9D7C-DEC7D17BBB18}" type="presOf" srcId="{E5ADB0F5-45FF-4E18-AC8D-6173B7CD5B57}" destId="{3F827848-0A09-409E-A978-CCABFFABB7D5}" srcOrd="0" destOrd="1" presId="urn:microsoft.com/office/officeart/2016/7/layout/HorizontalActionList"/>
    <dgm:cxn modelId="{100084DE-5FE7-4518-BCA0-6535D55B219E}" type="presOf" srcId="{BF5D414A-7060-4BC5-A5DD-9D230BADA72B}" destId="{3F827848-0A09-409E-A978-CCABFFABB7D5}" srcOrd="0" destOrd="0" presId="urn:microsoft.com/office/officeart/2016/7/layout/HorizontalActionList"/>
    <dgm:cxn modelId="{AA2892EA-01BD-4266-B626-41938367964F}" type="presOf" srcId="{CE74D991-DE78-40CF-820E-D5C84E26A79B}" destId="{42B8D9DC-7630-4624-AAD2-81446FFC5613}" srcOrd="0" destOrd="2" presId="urn:microsoft.com/office/officeart/2016/7/layout/HorizontalActionList"/>
    <dgm:cxn modelId="{2FFE75F5-2046-4482-B547-4815E9047108}" srcId="{38B3ACD5-BB70-4499-AFB0-2C35E36735D7}" destId="{A902CE1C-82FD-4CD9-BD45-B827CD0BBB28}" srcOrd="2" destOrd="0" parTransId="{B53DB716-1C2B-45A0-BB83-DC9246CA04E6}" sibTransId="{7AD49F81-6964-44EB-92CB-49A2CF555FDD}"/>
    <dgm:cxn modelId="{D30F2DF9-EFCC-4C2C-9104-A802393CC0D7}" srcId="{417A28DC-3EE9-47D7-A6E5-44E02984D3A2}" destId="{CE74D991-DE78-40CF-820E-D5C84E26A79B}" srcOrd="2" destOrd="0" parTransId="{E92B77B3-9B69-486A-9C19-2060FACAB6D3}" sibTransId="{6F860311-5E39-419C-B52F-71051B1093D9}"/>
    <dgm:cxn modelId="{4FB0E56D-3E1A-4BDB-9626-973B2FB7CF7D}" type="presParOf" srcId="{18A4736E-8269-4C92-B559-66BA13762730}" destId="{5F4C2A93-60F6-4BAA-B35A-FC3BE2171427}" srcOrd="0" destOrd="0" presId="urn:microsoft.com/office/officeart/2016/7/layout/HorizontalActionList"/>
    <dgm:cxn modelId="{932E5A9E-54D9-4D4F-B2D4-8F9985C2F62E}" type="presParOf" srcId="{5F4C2A93-60F6-4BAA-B35A-FC3BE2171427}" destId="{3B172579-76EE-4D52-8B6C-CE20C83072AB}" srcOrd="0" destOrd="0" presId="urn:microsoft.com/office/officeart/2016/7/layout/HorizontalActionList"/>
    <dgm:cxn modelId="{C69AFDF1-F834-4D71-81E6-8B0D5A3214F3}" type="presParOf" srcId="{5F4C2A93-60F6-4BAA-B35A-FC3BE2171427}" destId="{42B8D9DC-7630-4624-AAD2-81446FFC5613}" srcOrd="1" destOrd="0" presId="urn:microsoft.com/office/officeart/2016/7/layout/HorizontalActionList"/>
    <dgm:cxn modelId="{32275AD3-ABDE-469E-B3A5-78866CC85433}" type="presParOf" srcId="{18A4736E-8269-4C92-B559-66BA13762730}" destId="{0B60B88F-29A6-45D8-B534-B1E28B677565}" srcOrd="1" destOrd="0" presId="urn:microsoft.com/office/officeart/2016/7/layout/HorizontalActionList"/>
    <dgm:cxn modelId="{27440B2A-EB2D-482B-8409-5629791911D7}" type="presParOf" srcId="{18A4736E-8269-4C92-B559-66BA13762730}" destId="{8981BA78-B7F4-47F6-8B83-CBC796B737B9}" srcOrd="2" destOrd="0" presId="urn:microsoft.com/office/officeart/2016/7/layout/HorizontalActionList"/>
    <dgm:cxn modelId="{713FF9CA-1047-4931-A4B6-3B8320D11199}" type="presParOf" srcId="{8981BA78-B7F4-47F6-8B83-CBC796B737B9}" destId="{0C58FA0F-2DFF-442C-B9F4-B0F30473EEB9}" srcOrd="0" destOrd="0" presId="urn:microsoft.com/office/officeart/2016/7/layout/HorizontalActionList"/>
    <dgm:cxn modelId="{CB5C0069-2D37-4AE0-BB0F-AFCA9A7B72E7}" type="presParOf" srcId="{8981BA78-B7F4-47F6-8B83-CBC796B737B9}" destId="{3F827848-0A09-409E-A978-CCABFFABB7D5}" srcOrd="1" destOrd="0" presId="urn:microsoft.com/office/officeart/2016/7/layout/HorizontalActionList"/>
    <dgm:cxn modelId="{B2AB9CC2-7E43-4B87-B7FA-808056CB9631}" type="presParOf" srcId="{18A4736E-8269-4C92-B559-66BA13762730}" destId="{18110A47-D9E5-48A3-B2BD-E0DD2039ECB3}" srcOrd="3" destOrd="0" presId="urn:microsoft.com/office/officeart/2016/7/layout/HorizontalActionList"/>
    <dgm:cxn modelId="{8EF1D4E8-953E-443D-8188-4968102482BA}" type="presParOf" srcId="{18A4736E-8269-4C92-B559-66BA13762730}" destId="{492B1F4E-5C88-47BE-962C-989495C30F33}" srcOrd="4" destOrd="0" presId="urn:microsoft.com/office/officeart/2016/7/layout/HorizontalActionList"/>
    <dgm:cxn modelId="{D3DB86D9-4497-4D02-88AC-BBD6CC3E362A}" type="presParOf" srcId="{492B1F4E-5C88-47BE-962C-989495C30F33}" destId="{3C53FA02-5BC2-4346-9435-E7F0E8D46CF9}" srcOrd="0" destOrd="0" presId="urn:microsoft.com/office/officeart/2016/7/layout/HorizontalActionList"/>
    <dgm:cxn modelId="{C3E115AC-E802-418F-B0DD-A09BBEE18523}" type="presParOf" srcId="{492B1F4E-5C88-47BE-962C-989495C30F33}" destId="{2A01E91F-68A4-46DB-9F4D-1D5760A84C02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6A3AD-EE1E-4397-8DC5-85771391DA5F}">
      <dsp:nvSpPr>
        <dsp:cNvPr id="0" name=""/>
        <dsp:cNvSpPr/>
      </dsp:nvSpPr>
      <dsp:spPr>
        <a:xfrm>
          <a:off x="585598" y="533524"/>
          <a:ext cx="1247171" cy="1247171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15B835-E649-4625-8860-05D9905A1C20}">
      <dsp:nvSpPr>
        <dsp:cNvPr id="0" name=""/>
        <dsp:cNvSpPr/>
      </dsp:nvSpPr>
      <dsp:spPr>
        <a:xfrm>
          <a:off x="851389" y="799314"/>
          <a:ext cx="715590" cy="7155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495135-F2CD-4985-9DC4-EC8BED9E95DB}">
      <dsp:nvSpPr>
        <dsp:cNvPr id="0" name=""/>
        <dsp:cNvSpPr/>
      </dsp:nvSpPr>
      <dsp:spPr>
        <a:xfrm>
          <a:off x="186912" y="2169158"/>
          <a:ext cx="204454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i-FI" sz="1700" kern="1200" dirty="0"/>
            <a:t>Valmennusklubin esittely</a:t>
          </a:r>
          <a:endParaRPr lang="en-US" sz="1700" kern="1200" dirty="0"/>
        </a:p>
      </dsp:txBody>
      <dsp:txXfrm>
        <a:off x="186912" y="2169158"/>
        <a:ext cx="2044543" cy="720000"/>
      </dsp:txXfrm>
    </dsp:sp>
    <dsp:sp modelId="{7C15DD0A-BAD1-4F5E-A7E6-A00A1D7F5362}">
      <dsp:nvSpPr>
        <dsp:cNvPr id="0" name=""/>
        <dsp:cNvSpPr/>
      </dsp:nvSpPr>
      <dsp:spPr>
        <a:xfrm>
          <a:off x="2987936" y="533524"/>
          <a:ext cx="1247171" cy="1247171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65BEA8-5C9F-4B75-9A25-B2F52D2AC110}">
      <dsp:nvSpPr>
        <dsp:cNvPr id="0" name=""/>
        <dsp:cNvSpPr/>
      </dsp:nvSpPr>
      <dsp:spPr>
        <a:xfrm>
          <a:off x="3253727" y="799314"/>
          <a:ext cx="715590" cy="7155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C499B-5C3D-459E-BE6D-D3ABC99A38B3}">
      <dsp:nvSpPr>
        <dsp:cNvPr id="0" name=""/>
        <dsp:cNvSpPr/>
      </dsp:nvSpPr>
      <dsp:spPr>
        <a:xfrm>
          <a:off x="2589250" y="2169158"/>
          <a:ext cx="204454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i-FI" sz="1700" kern="1200" dirty="0"/>
            <a:t>Valmennuslinja prosessin kuvaus  </a:t>
          </a:r>
          <a:endParaRPr lang="en-US" sz="1700" kern="1200" dirty="0"/>
        </a:p>
      </dsp:txBody>
      <dsp:txXfrm>
        <a:off x="2589250" y="2169158"/>
        <a:ext cx="2044543" cy="720000"/>
      </dsp:txXfrm>
    </dsp:sp>
    <dsp:sp modelId="{24E417B6-388C-47C7-ABEA-91A9B5282C2F}">
      <dsp:nvSpPr>
        <dsp:cNvPr id="0" name=""/>
        <dsp:cNvSpPr/>
      </dsp:nvSpPr>
      <dsp:spPr>
        <a:xfrm>
          <a:off x="5390274" y="533524"/>
          <a:ext cx="1247171" cy="1247171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DE018-BAAF-4196-8375-8FA5318697FA}">
      <dsp:nvSpPr>
        <dsp:cNvPr id="0" name=""/>
        <dsp:cNvSpPr/>
      </dsp:nvSpPr>
      <dsp:spPr>
        <a:xfrm>
          <a:off x="5656065" y="799314"/>
          <a:ext cx="715590" cy="7155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E32349-EB6C-4D47-82AF-9AAA37A25EDD}">
      <dsp:nvSpPr>
        <dsp:cNvPr id="0" name=""/>
        <dsp:cNvSpPr/>
      </dsp:nvSpPr>
      <dsp:spPr>
        <a:xfrm>
          <a:off x="4991589" y="2169158"/>
          <a:ext cx="204454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i-FI" sz="1700" kern="1200"/>
            <a:t>Toimintakulttuuri työpaja</a:t>
          </a:r>
          <a:endParaRPr lang="en-US" sz="1700" kern="1200"/>
        </a:p>
      </dsp:txBody>
      <dsp:txXfrm>
        <a:off x="4991589" y="2169158"/>
        <a:ext cx="2044543" cy="720000"/>
      </dsp:txXfrm>
    </dsp:sp>
    <dsp:sp modelId="{4EE46A34-6B6C-44F8-9471-716881176D83}">
      <dsp:nvSpPr>
        <dsp:cNvPr id="0" name=""/>
        <dsp:cNvSpPr/>
      </dsp:nvSpPr>
      <dsp:spPr>
        <a:xfrm>
          <a:off x="7792613" y="533524"/>
          <a:ext cx="1247171" cy="1247171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5C16A8-BF47-49AD-9F41-15D4F36E4664}">
      <dsp:nvSpPr>
        <dsp:cNvPr id="0" name=""/>
        <dsp:cNvSpPr/>
      </dsp:nvSpPr>
      <dsp:spPr>
        <a:xfrm>
          <a:off x="8058403" y="799314"/>
          <a:ext cx="715590" cy="7155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4E1613-EDA1-49F7-AE5F-1DDA13E1E23F}">
      <dsp:nvSpPr>
        <dsp:cNvPr id="0" name=""/>
        <dsp:cNvSpPr/>
      </dsp:nvSpPr>
      <dsp:spPr>
        <a:xfrm>
          <a:off x="7393927" y="2169158"/>
          <a:ext cx="204454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i-FI" sz="1700" kern="1200"/>
            <a:t>Lopetus ja palaute</a:t>
          </a:r>
          <a:endParaRPr lang="en-US" sz="1700" kern="1200"/>
        </a:p>
      </dsp:txBody>
      <dsp:txXfrm>
        <a:off x="7393927" y="2169158"/>
        <a:ext cx="2044543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77840-E266-4420-8FB0-F2F325030C7F}">
      <dsp:nvSpPr>
        <dsp:cNvPr id="0" name=""/>
        <dsp:cNvSpPr/>
      </dsp:nvSpPr>
      <dsp:spPr>
        <a:xfrm rot="5400000">
          <a:off x="5517378" y="-2251506"/>
          <a:ext cx="880764" cy="5607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Prosessin</a:t>
          </a:r>
          <a:r>
            <a:rPr lang="en-US" sz="2400" kern="1200" dirty="0"/>
            <a:t> </a:t>
          </a:r>
          <a:r>
            <a:rPr lang="en-US" sz="2400" kern="1200" dirty="0" err="1"/>
            <a:t>kuvaus</a:t>
          </a:r>
          <a:r>
            <a:rPr lang="en-US" sz="2400" kern="1200" dirty="0"/>
            <a:t>, </a:t>
          </a:r>
          <a:r>
            <a:rPr lang="en-US" sz="2400" kern="1200" dirty="0" err="1"/>
            <a:t>harjoitukset</a:t>
          </a:r>
          <a:r>
            <a:rPr lang="en-US" sz="2400" kern="1200" dirty="0"/>
            <a:t>, </a:t>
          </a:r>
          <a:r>
            <a:rPr lang="en-US" sz="2400" kern="1200" dirty="0" err="1"/>
            <a:t>kausisuunnittelu</a:t>
          </a:r>
          <a:endParaRPr lang="en-US" sz="2400" kern="1200" dirty="0"/>
        </a:p>
      </dsp:txBody>
      <dsp:txXfrm rot="-5400000">
        <a:off x="3154109" y="154758"/>
        <a:ext cx="5564309" cy="794774"/>
      </dsp:txXfrm>
    </dsp:sp>
    <dsp:sp modelId="{806EC293-59DC-4939-B0A2-CE8606F0A90C}">
      <dsp:nvSpPr>
        <dsp:cNvPr id="0" name=""/>
        <dsp:cNvSpPr/>
      </dsp:nvSpPr>
      <dsp:spPr>
        <a:xfrm>
          <a:off x="0" y="1668"/>
          <a:ext cx="3154108" cy="11009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b="0" i="0" kern="1200" dirty="0"/>
            <a:t>Tapaaminen 1.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b="0" i="0" kern="1200" dirty="0"/>
            <a:t>Toimintakulttuuri</a:t>
          </a:r>
          <a:endParaRPr lang="en-US" sz="1700" kern="1200" dirty="0"/>
        </a:p>
      </dsp:txBody>
      <dsp:txXfrm>
        <a:off x="53744" y="55412"/>
        <a:ext cx="3046620" cy="993468"/>
      </dsp:txXfrm>
    </dsp:sp>
    <dsp:sp modelId="{EDB82697-DED5-4249-AF2F-0E8CFFA70C2C}">
      <dsp:nvSpPr>
        <dsp:cNvPr id="0" name=""/>
        <dsp:cNvSpPr/>
      </dsp:nvSpPr>
      <dsp:spPr>
        <a:xfrm rot="5400000">
          <a:off x="5517378" y="-1130230"/>
          <a:ext cx="880764" cy="5607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Helmikuussa</a:t>
          </a:r>
          <a:r>
            <a:rPr lang="en-US" sz="2400" kern="1200" dirty="0"/>
            <a:t> </a:t>
          </a:r>
          <a:r>
            <a:rPr lang="en-US" sz="2400" kern="1200" dirty="0" err="1"/>
            <a:t>valmentajaklubi</a:t>
          </a:r>
          <a:r>
            <a:rPr lang="en-US" sz="2400" kern="1200" dirty="0"/>
            <a:t> 2.</a:t>
          </a:r>
        </a:p>
      </dsp:txBody>
      <dsp:txXfrm rot="-5400000">
        <a:off x="3154109" y="1276034"/>
        <a:ext cx="5564309" cy="794774"/>
      </dsp:txXfrm>
    </dsp:sp>
    <dsp:sp modelId="{4C871D1C-6B57-41F8-9EC2-D83A60725819}">
      <dsp:nvSpPr>
        <dsp:cNvPr id="0" name=""/>
        <dsp:cNvSpPr/>
      </dsp:nvSpPr>
      <dsp:spPr>
        <a:xfrm>
          <a:off x="0" y="1157671"/>
          <a:ext cx="3154108" cy="11009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b="0" i="0" kern="1200" dirty="0"/>
            <a:t>Tapaaminen 2.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b="0" i="0" kern="1200" dirty="0"/>
            <a:t>Mihin valmentaja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b="0" i="0" kern="1200" dirty="0"/>
            <a:t> voi vaikuttaa?</a:t>
          </a:r>
        </a:p>
      </dsp:txBody>
      <dsp:txXfrm>
        <a:off x="53744" y="1211415"/>
        <a:ext cx="3046620" cy="993468"/>
      </dsp:txXfrm>
    </dsp:sp>
    <dsp:sp modelId="{E52B5787-66AE-4215-817F-60290144B829}">
      <dsp:nvSpPr>
        <dsp:cNvPr id="0" name=""/>
        <dsp:cNvSpPr/>
      </dsp:nvSpPr>
      <dsp:spPr>
        <a:xfrm rot="5400000">
          <a:off x="5517378" y="60501"/>
          <a:ext cx="880764" cy="5607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Valmentajaklubi</a:t>
          </a:r>
          <a:r>
            <a:rPr lang="en-US" sz="2400" kern="1200" dirty="0"/>
            <a:t> 3.</a:t>
          </a:r>
        </a:p>
      </dsp:txBody>
      <dsp:txXfrm rot="-5400000">
        <a:off x="3154109" y="2466766"/>
        <a:ext cx="5564309" cy="794774"/>
      </dsp:txXfrm>
    </dsp:sp>
    <dsp:sp modelId="{91A8C964-9588-4D27-A1BB-0FB3CB6B7F65}">
      <dsp:nvSpPr>
        <dsp:cNvPr id="0" name=""/>
        <dsp:cNvSpPr/>
      </dsp:nvSpPr>
      <dsp:spPr>
        <a:xfrm>
          <a:off x="0" y="2313675"/>
          <a:ext cx="3154108" cy="11009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b="0" i="0" kern="1200" dirty="0"/>
            <a:t>Tapaaminen 3.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b="0" i="0" kern="1200" dirty="0" err="1"/>
            <a:t>Huhti</a:t>
          </a:r>
          <a:r>
            <a:rPr lang="fi-FI" sz="1700" b="0" i="0" kern="1200" dirty="0"/>
            <a:t>/Toukokuu 2021</a:t>
          </a:r>
          <a:endParaRPr lang="en-US" sz="1700" kern="1200" dirty="0"/>
        </a:p>
      </dsp:txBody>
      <dsp:txXfrm>
        <a:off x="53744" y="2367419"/>
        <a:ext cx="3046620" cy="9934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72579-76EE-4D52-8B6C-CE20C83072AB}">
      <dsp:nvSpPr>
        <dsp:cNvPr id="0" name=""/>
        <dsp:cNvSpPr/>
      </dsp:nvSpPr>
      <dsp:spPr>
        <a:xfrm>
          <a:off x="7145" y="580091"/>
          <a:ext cx="3131767" cy="93953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479" tIns="247479" rIns="247479" bIns="24747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Lajitaidot </a:t>
          </a:r>
          <a:endParaRPr lang="en-US" sz="1700" kern="1200" dirty="0"/>
        </a:p>
      </dsp:txBody>
      <dsp:txXfrm>
        <a:off x="7145" y="580091"/>
        <a:ext cx="3131767" cy="939530"/>
      </dsp:txXfrm>
    </dsp:sp>
    <dsp:sp modelId="{42B8D9DC-7630-4624-AAD2-81446FFC5613}">
      <dsp:nvSpPr>
        <dsp:cNvPr id="0" name=""/>
        <dsp:cNvSpPr/>
      </dsp:nvSpPr>
      <dsp:spPr>
        <a:xfrm>
          <a:off x="7145" y="1519622"/>
          <a:ext cx="3131767" cy="132296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349" tIns="309349" rIns="309349" bIns="309349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 dirty="0"/>
            <a:t>Kuljettaminen/Pallonhallinta</a:t>
          </a:r>
          <a:endParaRPr lang="en-US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 dirty="0"/>
            <a:t>Syöttäminen/Vastaanotto</a:t>
          </a:r>
          <a:endParaRPr lang="en-US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 dirty="0"/>
            <a:t>Laukaisu/Maalinteko</a:t>
          </a:r>
          <a:endParaRPr lang="en-US" sz="1300" kern="1200" dirty="0"/>
        </a:p>
      </dsp:txBody>
      <dsp:txXfrm>
        <a:off x="7145" y="1519622"/>
        <a:ext cx="3131767" cy="1322969"/>
      </dsp:txXfrm>
    </dsp:sp>
    <dsp:sp modelId="{0C58FA0F-2DFF-442C-B9F4-B0F30473EEB9}">
      <dsp:nvSpPr>
        <dsp:cNvPr id="0" name=""/>
        <dsp:cNvSpPr/>
      </dsp:nvSpPr>
      <dsp:spPr>
        <a:xfrm>
          <a:off x="3246807" y="580091"/>
          <a:ext cx="3131767" cy="93953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479" tIns="247479" rIns="247479" bIns="24747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Liikunnalliset perustaidot</a:t>
          </a:r>
          <a:endParaRPr lang="en-US" sz="1700" kern="1200" dirty="0"/>
        </a:p>
      </dsp:txBody>
      <dsp:txXfrm>
        <a:off x="3246807" y="580091"/>
        <a:ext cx="3131767" cy="939530"/>
      </dsp:txXfrm>
    </dsp:sp>
    <dsp:sp modelId="{3F827848-0A09-409E-A978-CCABFFABB7D5}">
      <dsp:nvSpPr>
        <dsp:cNvPr id="0" name=""/>
        <dsp:cNvSpPr/>
      </dsp:nvSpPr>
      <dsp:spPr>
        <a:xfrm>
          <a:off x="3246807" y="1519622"/>
          <a:ext cx="3131767" cy="132296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349" tIns="309349" rIns="309349" bIns="309349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 dirty="0"/>
            <a:t>Tasapaino </a:t>
          </a:r>
          <a:endParaRPr lang="en-US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 dirty="0"/>
            <a:t>Liikkumistaidot </a:t>
          </a:r>
          <a:endParaRPr lang="en-US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 dirty="0"/>
            <a:t>Käsittelytaidot </a:t>
          </a:r>
          <a:endParaRPr lang="en-US" sz="1300" kern="1200" dirty="0"/>
        </a:p>
      </dsp:txBody>
      <dsp:txXfrm>
        <a:off x="3246807" y="1519622"/>
        <a:ext cx="3131767" cy="1322969"/>
      </dsp:txXfrm>
    </dsp:sp>
    <dsp:sp modelId="{3C53FA02-5BC2-4346-9435-E7F0E8D46CF9}">
      <dsp:nvSpPr>
        <dsp:cNvPr id="0" name=""/>
        <dsp:cNvSpPr/>
      </dsp:nvSpPr>
      <dsp:spPr>
        <a:xfrm>
          <a:off x="6486470" y="580091"/>
          <a:ext cx="3131767" cy="93953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479" tIns="247479" rIns="247479" bIns="24747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Pelin oppiminen </a:t>
          </a:r>
          <a:endParaRPr lang="en-US" sz="1700" kern="1200" dirty="0"/>
        </a:p>
      </dsp:txBody>
      <dsp:txXfrm>
        <a:off x="6486470" y="580091"/>
        <a:ext cx="3131767" cy="939530"/>
      </dsp:txXfrm>
    </dsp:sp>
    <dsp:sp modelId="{2A01E91F-68A4-46DB-9F4D-1D5760A84C02}">
      <dsp:nvSpPr>
        <dsp:cNvPr id="0" name=""/>
        <dsp:cNvSpPr/>
      </dsp:nvSpPr>
      <dsp:spPr>
        <a:xfrm>
          <a:off x="6486470" y="1519622"/>
          <a:ext cx="3131767" cy="132296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349" tIns="309349" rIns="309349" bIns="309349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 dirty="0"/>
            <a:t>Hyökkäyspeli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 dirty="0"/>
            <a:t>Puolustuspeli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 dirty="0"/>
            <a:t>MV-Peli</a:t>
          </a:r>
          <a:endParaRPr lang="en-US" sz="1300" kern="1200" dirty="0"/>
        </a:p>
      </dsp:txBody>
      <dsp:txXfrm>
        <a:off x="6486470" y="1519622"/>
        <a:ext cx="3131767" cy="1322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64612DA-6BF0-4A50-B311-895EC590004F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574C50E8-9B32-4CC2-8F88-B63BC72F83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17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685C4-227E-4E35-B399-F4E9715C9FDB}" type="datetimeFigureOut">
              <a:rPr lang="fi-FI" smtClean="0"/>
              <a:t>8.12.2020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902075" y="9520238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9D74A3-B156-4F13-8BE2-145AD14348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362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D74A3-B156-4F13-8BE2-145AD14348AA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6764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i-FI" dirty="0"/>
              <a:t>Miten Santa´s Unitedin valmentajat toimivat seuran arvojen mukaisesti, Mitkä ovat pelaajan mahdollisuudet edetä seurassa ja sen jälkeen, Kuinka Santa´s United tukee valmentajan urakehitystä sekä tarjoaa mahdollisuuksia kehittyä. </a:t>
            </a:r>
          </a:p>
          <a:p>
            <a:pPr marL="228600" indent="-228600">
              <a:buAutoNum type="arabicPeriod"/>
            </a:pPr>
            <a:r>
              <a:rPr lang="fi-FI" dirty="0"/>
              <a:t>Vahvaa teoreettinen viitekehys ikäluokkakohtaiseen taito, fysiikka ja </a:t>
            </a:r>
            <a:r>
              <a:rPr lang="fi-FI" dirty="0" err="1"/>
              <a:t>sos</a:t>
            </a:r>
            <a:r>
              <a:rPr lang="fi-FI" dirty="0"/>
              <a:t>/</a:t>
            </a:r>
            <a:r>
              <a:rPr lang="fi-FI" dirty="0" err="1"/>
              <a:t>psy</a:t>
            </a:r>
            <a:r>
              <a:rPr lang="fi-FI" dirty="0"/>
              <a:t> valmennukseen. Käytännön harjoitteet ja työkalut. Esim. Alkuverryttelyohjeistus – ALEKSI TEHNYT. </a:t>
            </a:r>
          </a:p>
          <a:p>
            <a:pPr marL="228600" indent="-228600">
              <a:buAutoNum type="arabicPeriod"/>
            </a:pPr>
            <a:r>
              <a:rPr lang="fi-FI" dirty="0"/>
              <a:t>Kuinka peliä pelataan? Kuinka peliä opetetaan? Luodaan isot raamit perusteiden pohjalta, jotka tarjoavat valmentajalle turvallisen ilmapiirin toteuttaa omaa näkemystään pelistä.</a:t>
            </a:r>
          </a:p>
          <a:p>
            <a:pPr marL="228600" indent="-228600">
              <a:buAutoNum type="arabicPeriod"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C94DE-CC3E-417D-B738-4472FA5FFD0B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4948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RYHMÄJAKO: KOLOME RYHYMÄÄ ei osallistujia omasta joukkueesta.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C94DE-CC3E-417D-B738-4472FA5FFD0B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5969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Lajitaitoja </a:t>
            </a:r>
          </a:p>
          <a:p>
            <a:r>
              <a:rPr lang="fi-FI" dirty="0"/>
              <a:t>Ryhmätyöskentelytaitoja</a:t>
            </a:r>
          </a:p>
          <a:p>
            <a:r>
              <a:rPr lang="fi-FI" dirty="0"/>
              <a:t>Pelin ymmärtämistä</a:t>
            </a:r>
          </a:p>
          <a:p>
            <a:r>
              <a:rPr lang="fi-FI" dirty="0"/>
              <a:t>Hyökkäystä </a:t>
            </a:r>
          </a:p>
          <a:p>
            <a:r>
              <a:rPr lang="fi-FI" dirty="0"/>
              <a:t>Puolustamista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D74A3-B156-4F13-8BE2-145AD14348AA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8412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Jaksosuunnitelma </a:t>
            </a:r>
          </a:p>
          <a:p>
            <a:r>
              <a:rPr lang="fi-FI" dirty="0"/>
              <a:t>Harjoituspankki sisältö </a:t>
            </a:r>
          </a:p>
          <a:p>
            <a:r>
              <a:rPr lang="fi-FI" dirty="0"/>
              <a:t>Oma osaaminen </a:t>
            </a:r>
          </a:p>
          <a:p>
            <a:r>
              <a:rPr lang="fi-FI" dirty="0"/>
              <a:t>Progressiot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D74A3-B156-4F13-8BE2-145AD14348AA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040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777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15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1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02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56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8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2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6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57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52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700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66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44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027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96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8.12.2020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1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alibandy.fi/fi/harrastaminen/sabamestari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048000" y="1901957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Valmentajaklubi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G-F/kerhovalmentajat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Kausi 2020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Tapaaminen 1. 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13" y="546525"/>
            <a:ext cx="3043835" cy="4251326"/>
          </a:xfrm>
          <a:prstGeom prst="rect">
            <a:avLst/>
          </a:prstGeom>
        </p:spPr>
      </p:pic>
      <p:sp>
        <p:nvSpPr>
          <p:cNvPr id="6" name="Alaotsikko 5">
            <a:extLst>
              <a:ext uri="{FF2B5EF4-FFF2-40B4-BE49-F238E27FC236}">
                <a16:creationId xmlns:a16="http://schemas.microsoft.com/office/drawing/2014/main" id="{C0A68172-A62A-4C17-9C02-3301C5C6A0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30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683140-7FD9-42E3-BB83-E768FE327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Läpivienti 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9557229-1A20-4237-9BF4-A94ACAA4F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9"/>
            <a:ext cx="3859795" cy="3048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www.santasunited.fi</a:t>
            </a:r>
            <a:endParaRPr lang="fi-FI"/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99DE2C25-CE2E-4FF6-A4AC-5AEA6F3A91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175798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8187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CA12F8-70D5-4548-9D1B-120AB8B01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Kauden läpivienti </a:t>
            </a:r>
            <a:endParaRPr lang="fi-FI" dirty="0"/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B9E5BF03-6E51-4C25-AE96-D3EF776A92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0439255"/>
              </p:ext>
            </p:extLst>
          </p:nvPr>
        </p:nvGraphicFramePr>
        <p:xfrm>
          <a:off x="1154954" y="2603500"/>
          <a:ext cx="87614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BA876E1-628F-41BB-BC67-576E0B3DF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45329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F63B918C-605E-4767-B8B8-07EE8E514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A15320-BE68-4368-9AEC-EB121AA1D0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397429F-B09A-4755-85D6-5EF9C8EC1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79C0060-574D-48A1-896F-3BFA9E1D9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13">
              <a:extLst>
                <a:ext uri="{FF2B5EF4-FFF2-40B4-BE49-F238E27FC236}">
                  <a16:creationId xmlns:a16="http://schemas.microsoft.com/office/drawing/2014/main" id="{342DA2D2-7E39-48E7-956A-5C5702872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08AB3D2-317E-4043-A5BE-6D078F589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15">
              <a:extLst>
                <a:ext uri="{FF2B5EF4-FFF2-40B4-BE49-F238E27FC236}">
                  <a16:creationId xmlns:a16="http://schemas.microsoft.com/office/drawing/2014/main" id="{7BE6F4C2-B396-47DA-9B43-7CBC55B98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2099893-51D2-4FDD-A8B8-99DE6A1F9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9B387B19-E01F-4F0A-A984-04315236E1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994735CE-14A3-4759-8BDD-55844E0DA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CD1763A-E8CE-4920-B58C-F41A62C86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3C445311-D23D-4257-8441-7D9AE2DDBF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fi-FI" sz="3200">
                <a:solidFill>
                  <a:srgbClr val="EBEBEB"/>
                </a:solidFill>
                <a:latin typeface="Trebuchet MS" panose="020B0603020202020204" pitchFamily="34" charset="0"/>
              </a:rPr>
              <a:t>Valmennuslinjan sisältö </a:t>
            </a:r>
            <a:endParaRPr lang="fi-FI" sz="3200" dirty="0">
              <a:solidFill>
                <a:srgbClr val="EBEBEB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Osa 1. Santas Unitedin toimintatavat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Toimintakulttuuri 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Pelaajapolku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Valmentajanpolku</a:t>
            </a:r>
          </a:p>
          <a:p>
            <a:pPr lvl="1">
              <a:lnSpc>
                <a:spcPct val="90000"/>
              </a:lnSpc>
            </a:pPr>
            <a:endParaRPr lang="fi-FI" sz="1700" b="1" dirty="0"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Osa 2: Urheilijan perusvalmiudet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Taitoharjoittelu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Fysiikkaharjoittelu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Psyykkinen/Sosiaalinen valmius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fi-FI" sz="1700" b="1" dirty="0"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Osa 3: Pelaamisen/Pelitavan perusperiaatteet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Hyökkäyspelaamisen periaatteet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Puolustuspelaamisen periaatteet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Hyökkäys/puolustus pelaaminen tavoitteet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Hyökkäys/puolustus pelaaminen tavoitteet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Taktinen johtaminen </a:t>
            </a:r>
          </a:p>
        </p:txBody>
      </p:sp>
    </p:spTree>
    <p:extLst>
      <p:ext uri="{BB962C8B-B14F-4D97-AF65-F5344CB8AC3E}">
        <p14:creationId xmlns:p14="http://schemas.microsoft.com/office/powerpoint/2010/main" val="110262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7631C529-B29E-4219-B8E7-C5AC7F47B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6" name="Nuoli: Oikea 5">
            <a:extLst>
              <a:ext uri="{FF2B5EF4-FFF2-40B4-BE49-F238E27FC236}">
                <a16:creationId xmlns:a16="http://schemas.microsoft.com/office/drawing/2014/main" id="{D3A8BBE0-E928-4253-9DAC-7A4C7EA94FD3}"/>
              </a:ext>
            </a:extLst>
          </p:cNvPr>
          <p:cNvSpPr/>
          <p:nvPr/>
        </p:nvSpPr>
        <p:spPr>
          <a:xfrm>
            <a:off x="266417" y="2795568"/>
            <a:ext cx="10752104" cy="198996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600" dirty="0"/>
              <a:t>Valmennusklubi 1.		Valmennusklubi 2.		Valmennusklubi 3		Valmennusklubi.4 </a:t>
            </a:r>
          </a:p>
          <a:p>
            <a:r>
              <a:rPr lang="fi-FI" sz="1600" dirty="0"/>
              <a:t>Seuranta 		 Seuranta 		Seuranta			Seuranta </a:t>
            </a:r>
          </a:p>
          <a:p>
            <a:r>
              <a:rPr lang="fi-FI" sz="1600" dirty="0"/>
              <a:t>Palaute/koonti		 palaute/Koonti	 	Palaute/Koonti 		Palaute/Koonti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B79A2CB7-6528-4CA6-BF7F-5BCB9201143D}"/>
              </a:ext>
            </a:extLst>
          </p:cNvPr>
          <p:cNvSpPr txBox="1"/>
          <p:nvPr/>
        </p:nvSpPr>
        <p:spPr>
          <a:xfrm>
            <a:off x="209550" y="611958"/>
            <a:ext cx="61188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b="1" dirty="0">
                <a:latin typeface="Trebuchet MS" panose="020B0603020202020204" pitchFamily="34" charset="0"/>
                <a:sym typeface="Wingdings" panose="05000000000000000000" pitchFamily="2" charset="2"/>
              </a:rPr>
              <a:t>Kausi 2020-2021</a:t>
            </a:r>
          </a:p>
          <a:p>
            <a:r>
              <a:rPr lang="fi-FI" b="1" dirty="0">
                <a:latin typeface="Trebuchet MS" panose="020B0603020202020204" pitchFamily="34" charset="0"/>
                <a:sym typeface="Wingdings" panose="05000000000000000000" pitchFamily="2" charset="2"/>
              </a:rPr>
              <a:t>Valmistava</a:t>
            </a:r>
            <a:endParaRPr lang="fi-FI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1D05A5A3-B4DA-4329-BF0F-586D1FAFA669}"/>
              </a:ext>
            </a:extLst>
          </p:cNvPr>
          <p:cNvSpPr txBox="1"/>
          <p:nvPr/>
        </p:nvSpPr>
        <p:spPr>
          <a:xfrm>
            <a:off x="198120" y="2579861"/>
            <a:ext cx="61417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b="1" dirty="0">
                <a:latin typeface="Trebuchet MS" panose="020B0603020202020204" pitchFamily="34" charset="0"/>
                <a:sym typeface="Wingdings" panose="05000000000000000000" pitchFamily="2" charset="2"/>
              </a:rPr>
              <a:t>Kausi 2021-2022</a:t>
            </a:r>
          </a:p>
          <a:p>
            <a:r>
              <a:rPr lang="fi-FI" sz="1800" b="1" dirty="0">
                <a:latin typeface="Trebuchet MS" panose="020B0603020202020204" pitchFamily="34" charset="0"/>
                <a:sym typeface="Wingdings" panose="05000000000000000000" pitchFamily="2" charset="2"/>
              </a:rPr>
              <a:t>Kehittävä</a:t>
            </a:r>
            <a:br>
              <a:rPr lang="fi-FI" sz="1800" b="1" dirty="0">
                <a:latin typeface="Trebuchet MS" panose="020B0603020202020204" pitchFamily="34" charset="0"/>
                <a:sym typeface="Wingdings" panose="05000000000000000000" pitchFamily="2" charset="2"/>
              </a:rPr>
            </a:br>
            <a:endParaRPr lang="fi-FI" dirty="0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75024925-03BC-4DCA-A4FC-EE2C5FFA1509}"/>
              </a:ext>
            </a:extLst>
          </p:cNvPr>
          <p:cNvSpPr txBox="1"/>
          <p:nvPr/>
        </p:nvSpPr>
        <p:spPr>
          <a:xfrm>
            <a:off x="266417" y="4638805"/>
            <a:ext cx="6141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b="1" dirty="0">
                <a:latin typeface="Trebuchet MS" panose="020B0603020202020204" pitchFamily="34" charset="0"/>
                <a:sym typeface="Wingdings" panose="05000000000000000000" pitchFamily="2" charset="2"/>
              </a:rPr>
              <a:t>Kausi 2022-2023</a:t>
            </a:r>
          </a:p>
          <a:p>
            <a:r>
              <a:rPr lang="fi-FI" b="1" dirty="0"/>
              <a:t>Syventävä</a:t>
            </a:r>
          </a:p>
        </p:txBody>
      </p:sp>
      <p:sp>
        <p:nvSpPr>
          <p:cNvPr id="20" name="Tähti: 5-sakarainen 19">
            <a:extLst>
              <a:ext uri="{FF2B5EF4-FFF2-40B4-BE49-F238E27FC236}">
                <a16:creationId xmlns:a16="http://schemas.microsoft.com/office/drawing/2014/main" id="{2DC6B7D6-8309-4441-B038-E2BD2BD2F34F}"/>
              </a:ext>
            </a:extLst>
          </p:cNvPr>
          <p:cNvSpPr/>
          <p:nvPr/>
        </p:nvSpPr>
        <p:spPr>
          <a:xfrm>
            <a:off x="10561316" y="3097361"/>
            <a:ext cx="1630684" cy="1617625"/>
          </a:xfrm>
          <a:prstGeom prst="star5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2.0</a:t>
            </a:r>
          </a:p>
        </p:txBody>
      </p:sp>
      <p:sp>
        <p:nvSpPr>
          <p:cNvPr id="24" name="Nuoli: Oikea 23">
            <a:extLst>
              <a:ext uri="{FF2B5EF4-FFF2-40B4-BE49-F238E27FC236}">
                <a16:creationId xmlns:a16="http://schemas.microsoft.com/office/drawing/2014/main" id="{11151AB5-FADC-4427-8466-9DED06BC7BA1}"/>
              </a:ext>
            </a:extLst>
          </p:cNvPr>
          <p:cNvSpPr/>
          <p:nvPr/>
        </p:nvSpPr>
        <p:spPr>
          <a:xfrm>
            <a:off x="266417" y="4824763"/>
            <a:ext cx="10752104" cy="198996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600" dirty="0"/>
              <a:t>Valmennusklubi 1.		Valmennusklubi 2.		Valmennusklubi 3		Valmennusklubi.4 </a:t>
            </a:r>
          </a:p>
          <a:p>
            <a:r>
              <a:rPr lang="fi-FI" sz="1600" dirty="0"/>
              <a:t>Seuranta 		 Seuranta 		Seuranta			Seuranta </a:t>
            </a:r>
          </a:p>
          <a:p>
            <a:r>
              <a:rPr lang="fi-FI" sz="1600" dirty="0"/>
              <a:t>Palaute/koonti		 palaute/Koonti	 	Palaute/Koonti 		Palaute/Koonti</a:t>
            </a:r>
          </a:p>
        </p:txBody>
      </p:sp>
      <p:sp>
        <p:nvSpPr>
          <p:cNvPr id="30" name="Tähti: 5-sakarainen 29">
            <a:extLst>
              <a:ext uri="{FF2B5EF4-FFF2-40B4-BE49-F238E27FC236}">
                <a16:creationId xmlns:a16="http://schemas.microsoft.com/office/drawing/2014/main" id="{19BCEF87-0DA8-42EE-9857-6C7B54100432}"/>
              </a:ext>
            </a:extLst>
          </p:cNvPr>
          <p:cNvSpPr/>
          <p:nvPr/>
        </p:nvSpPr>
        <p:spPr>
          <a:xfrm>
            <a:off x="10561316" y="5016779"/>
            <a:ext cx="1630684" cy="1617625"/>
          </a:xfrm>
          <a:prstGeom prst="star5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3.0</a:t>
            </a:r>
          </a:p>
        </p:txBody>
      </p:sp>
      <p:sp>
        <p:nvSpPr>
          <p:cNvPr id="3" name="Nuoli: Oikea 2">
            <a:extLst>
              <a:ext uri="{FF2B5EF4-FFF2-40B4-BE49-F238E27FC236}">
                <a16:creationId xmlns:a16="http://schemas.microsoft.com/office/drawing/2014/main" id="{9A07EE63-2651-4944-AE6E-5C14F7215C96}"/>
              </a:ext>
            </a:extLst>
          </p:cNvPr>
          <p:cNvSpPr/>
          <p:nvPr/>
        </p:nvSpPr>
        <p:spPr>
          <a:xfrm>
            <a:off x="266417" y="750718"/>
            <a:ext cx="10752104" cy="198996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600" dirty="0"/>
              <a:t>Valmennusklubi 1.		Valmennusklubi 2.		Valmennusklubi 3		Valmennusklubi.4 </a:t>
            </a:r>
          </a:p>
          <a:p>
            <a:r>
              <a:rPr lang="fi-FI" sz="1600" dirty="0"/>
              <a:t>Seuranta 		 Seuranta 		Seuranta			Seuranta </a:t>
            </a:r>
          </a:p>
          <a:p>
            <a:r>
              <a:rPr lang="fi-FI" sz="1600" dirty="0"/>
              <a:t>Palaute/koonti		 palaute/Koonti	 	Palaute/Koonti 		Palaute/Koonti</a:t>
            </a:r>
          </a:p>
        </p:txBody>
      </p:sp>
      <p:sp>
        <p:nvSpPr>
          <p:cNvPr id="4" name="Tähti: 5-sakarainen 3">
            <a:extLst>
              <a:ext uri="{FF2B5EF4-FFF2-40B4-BE49-F238E27FC236}">
                <a16:creationId xmlns:a16="http://schemas.microsoft.com/office/drawing/2014/main" id="{FC470B8E-B090-42B8-8CBD-6366045D3DAA}"/>
              </a:ext>
            </a:extLst>
          </p:cNvPr>
          <p:cNvSpPr/>
          <p:nvPr/>
        </p:nvSpPr>
        <p:spPr>
          <a:xfrm>
            <a:off x="10561316" y="942104"/>
            <a:ext cx="1630684" cy="1617625"/>
          </a:xfrm>
          <a:prstGeom prst="star5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3353154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3B918C-605E-4767-B8B8-07EE8E514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A15320-BE68-4368-9AEC-EB121AA1D0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397429F-B09A-4755-85D6-5EF9C8EC1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79C0060-574D-48A1-896F-3BFA9E1D9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42DA2D2-7E39-48E7-956A-5C5702872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08AB3D2-317E-4043-A5BE-6D078F589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BE6F4C2-B396-47DA-9B43-7CBC55B98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2099893-51D2-4FDD-A8B8-99DE6A1F9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B387B19-E01F-4F0A-A984-04315236E1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994735CE-14A3-4759-8BDD-55844E0DA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CD1763A-E8CE-4920-B58C-F41A62C86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3C445311-D23D-4257-8441-7D9AE2DDBF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fi-FI" sz="3200" dirty="0">
                <a:solidFill>
                  <a:srgbClr val="EBEBEB"/>
                </a:solidFill>
                <a:latin typeface="Trebuchet MS" panose="020B0603020202020204" pitchFamily="34" charset="0"/>
              </a:rPr>
              <a:t>Valmennuslinjan sisältö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Osa 1: Santa´s Unitedin toimintatavat</a:t>
            </a:r>
          </a:p>
          <a:p>
            <a:pPr lvl="1">
              <a:lnSpc>
                <a:spcPct val="90000"/>
              </a:lnSpc>
            </a:pPr>
            <a:r>
              <a:rPr lang="fi-FI" sz="1700" b="1" u="sng" dirty="0">
                <a:latin typeface="Trebuchet MS" panose="020B0603020202020204" pitchFamily="34" charset="0"/>
                <a:sym typeface="Wingdings" panose="05000000000000000000" pitchFamily="2" charset="2"/>
              </a:rPr>
              <a:t>Toimintakulttuuri</a:t>
            </a: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 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Pelaajapolku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Valmentajanpolku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fi-FI" sz="1700" b="1" dirty="0"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Osa 2: Urheilijan perusvalmiudet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Taitoharjoittelu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Fysiikkaharjoittelu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Psyykkinen/Sosiaalinen valmius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fi-FI" sz="1700" b="1" dirty="0"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Osa 3: Pelaamisen/Pelitavan perusperiaatteet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Hyökkäyspelaamisen periaatteet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Puolustuspelaamisen periaatteet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Hyökkäys/puolustus pelaaminen tavoitteet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Hyökkäys/puolustus pelaaminen tavoitteet </a:t>
            </a:r>
          </a:p>
          <a:p>
            <a:pPr lvl="1">
              <a:lnSpc>
                <a:spcPct val="90000"/>
              </a:lnSpc>
            </a:pPr>
            <a:r>
              <a:rPr lang="fi-FI" sz="1700" b="1" dirty="0">
                <a:latin typeface="Trebuchet MS" panose="020B0603020202020204" pitchFamily="34" charset="0"/>
                <a:sym typeface="Wingdings" panose="05000000000000000000" pitchFamily="2" charset="2"/>
              </a:rPr>
              <a:t>Taktinen johtaminen </a:t>
            </a:r>
          </a:p>
        </p:txBody>
      </p:sp>
    </p:spTree>
    <p:extLst>
      <p:ext uri="{BB962C8B-B14F-4D97-AF65-F5344CB8AC3E}">
        <p14:creationId xmlns:p14="http://schemas.microsoft.com/office/powerpoint/2010/main" val="3312315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F236B5-18CF-4FBF-AF6E-0CDA1013D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Toimintakulttuuri työpajan toteutus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C01E897-357A-416E-BC4E-860924C9F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fi-FI" dirty="0"/>
              <a:t>Seuran arvot </a:t>
            </a:r>
          </a:p>
          <a:p>
            <a:pPr marL="457200" indent="-457200">
              <a:buAutoNum type="arabicPeriod"/>
            </a:pPr>
            <a:r>
              <a:rPr lang="fi-FI" dirty="0"/>
              <a:t>Harjoitusten sisältö?</a:t>
            </a:r>
          </a:p>
          <a:p>
            <a:pPr marL="457200" indent="-457200">
              <a:buAutoNum type="arabicPeriod"/>
            </a:pPr>
            <a:r>
              <a:rPr lang="fi-FI" dirty="0"/>
              <a:t>KAUDEN SISÄLTÖ</a:t>
            </a:r>
          </a:p>
          <a:p>
            <a:pPr marL="457200" indent="-457200">
              <a:buAutoNum type="arabicPeriod"/>
            </a:pP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AFEBDB0A-4C46-4AD9-AA8D-F7BC27E19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1092366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sz="3200">
                <a:solidFill>
                  <a:schemeClr val="tx1"/>
                </a:solidFill>
                <a:latin typeface="Trebuchet MS" panose="020B0603020202020204" pitchFamily="34" charset="0"/>
              </a:rPr>
              <a:t>SEURAN ARVOT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r>
              <a:rPr lang="fi-FI" sz="17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Seuran arvot ohjaavat jokapäiväistä toimintaa</a:t>
            </a:r>
          </a:p>
          <a:p>
            <a:endParaRPr lang="fi-FI" sz="17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i-FI" sz="17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1. Avoimuus</a:t>
            </a:r>
          </a:p>
          <a:p>
            <a:pPr>
              <a:buFontTx/>
              <a:buChar char="-"/>
            </a:pPr>
            <a:r>
              <a:rPr lang="fi-FI" sz="1700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Luottamuksen arvoista ja läpinäkyvää toimintaa</a:t>
            </a:r>
          </a:p>
          <a:p>
            <a:pPr>
              <a:buFontTx/>
              <a:buChar char="-"/>
            </a:pPr>
            <a:r>
              <a:rPr lang="fi-FI" sz="1700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Tasapuolinen kohtelu</a:t>
            </a:r>
          </a:p>
          <a:p>
            <a:pPr>
              <a:buFontTx/>
              <a:buChar char="-"/>
            </a:pPr>
            <a:endParaRPr lang="fi-FI" sz="1700" i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i-FI" sz="17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2. Jatkuva kehittyminen</a:t>
            </a:r>
          </a:p>
          <a:p>
            <a:pPr>
              <a:buFontTx/>
              <a:buChar char="-"/>
            </a:pPr>
            <a:r>
              <a:rPr lang="fi-FI" sz="1700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Laadun ja toimintatapojen kehittäminen</a:t>
            </a:r>
          </a:p>
          <a:p>
            <a:pPr>
              <a:buFontTx/>
              <a:buChar char="-"/>
            </a:pPr>
            <a:endParaRPr lang="fi-FI" sz="1700" i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i-FI" sz="17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3. Liikunnan ilo</a:t>
            </a:r>
          </a:p>
          <a:p>
            <a:pPr>
              <a:buFontTx/>
              <a:buChar char="-"/>
            </a:pPr>
            <a:r>
              <a:rPr lang="fi-FI" sz="1700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Mahdollisuus kilpa- ja harrastetoimintaan</a:t>
            </a:r>
          </a:p>
          <a:p>
            <a:pPr>
              <a:buFontTx/>
              <a:buChar char="-"/>
            </a:pPr>
            <a:r>
              <a:rPr lang="fi-FI" sz="1700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Liikunnallinen elämäntapa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5FCD31E-3FA1-4DCB-A2B2-2C0BEA2E9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>
                <a:solidFill>
                  <a:srgbClr val="FFFFFF"/>
                </a:solidFill>
              </a:rPr>
              <a:t>www.santasunited.fi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078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9">
            <a:extLst>
              <a:ext uri="{FF2B5EF4-FFF2-40B4-BE49-F238E27FC236}">
                <a16:creationId xmlns:a16="http://schemas.microsoft.com/office/drawing/2014/main" id="{0D4C852A-CDF4-42CB-A8E1-E8B8655B6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42000"/>
                  <a:hueMod val="42000"/>
                  <a:satMod val="124000"/>
                  <a:lumMod val="62000"/>
                </a:schemeClr>
                <a:schemeClr val="dk2">
                  <a:tint val="96000"/>
                  <a:satMod val="13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7" name="Freeform 5">
            <a:extLst>
              <a:ext uri="{FF2B5EF4-FFF2-40B4-BE49-F238E27FC236}">
                <a16:creationId xmlns:a16="http://schemas.microsoft.com/office/drawing/2014/main" id="{19DE0A3A-706B-4AA1-BCB2-839AD15DA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788AFE7-592D-43B2-9C20-C88F89D7D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</a:rPr>
              <a:t>Harjoituksen sisältö </a:t>
            </a:r>
          </a:p>
        </p:txBody>
      </p:sp>
      <p:sp>
        <p:nvSpPr>
          <p:cNvPr id="38" name="Rectangle 23">
            <a:extLst>
              <a:ext uri="{FF2B5EF4-FFF2-40B4-BE49-F238E27FC236}">
                <a16:creationId xmlns:a16="http://schemas.microsoft.com/office/drawing/2014/main" id="{FE1D3F1A-ACDE-4DAB-9A2C-79A4F06CC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15" name="Sisällön paikkamerkki 2">
            <a:extLst>
              <a:ext uri="{FF2B5EF4-FFF2-40B4-BE49-F238E27FC236}">
                <a16:creationId xmlns:a16="http://schemas.microsoft.com/office/drawing/2014/main" id="{A69E9536-414A-4813-86FD-CCC044EFFA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517570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7815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5C463-A35E-4B8A-9090-76407ACAA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Lajitaidot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711442-85B4-43CA-ADB5-BA9AD2A05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4254758"/>
            <a:ext cx="8761413" cy="1839686"/>
          </a:xfrm>
        </p:spPr>
        <p:txBody>
          <a:bodyPr/>
          <a:lstStyle/>
          <a:p>
            <a:endParaRPr lang="fi-FI" dirty="0">
              <a:hlinkClick r:id="rId2"/>
            </a:endParaRPr>
          </a:p>
          <a:p>
            <a:pPr marL="0" indent="0">
              <a:buNone/>
            </a:pPr>
            <a:r>
              <a:rPr lang="fi-FI" dirty="0">
                <a:hlinkClick r:id="rId2"/>
              </a:rPr>
              <a:t>https://salibandy.fi/fi/harrastaminen/sabamestari/</a:t>
            </a:r>
            <a:endParaRPr lang="fi-FI" dirty="0"/>
          </a:p>
          <a:p>
            <a:endParaRPr lang="fi-FI" dirty="0"/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9614A057-807E-4C0E-8D56-C6F7CB974A73}"/>
              </a:ext>
            </a:extLst>
          </p:cNvPr>
          <p:cNvSpPr txBox="1">
            <a:spLocks/>
          </p:cNvSpPr>
          <p:nvPr/>
        </p:nvSpPr>
        <p:spPr>
          <a:xfrm>
            <a:off x="1066800" y="1059025"/>
            <a:ext cx="8913813" cy="4739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sz="17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C358D5E6-041C-4765-B889-041AC613890B}"/>
              </a:ext>
            </a:extLst>
          </p:cNvPr>
          <p:cNvSpPr txBox="1">
            <a:spLocks/>
          </p:cNvSpPr>
          <p:nvPr/>
        </p:nvSpPr>
        <p:spPr>
          <a:xfrm>
            <a:off x="914400" y="1577385"/>
            <a:ext cx="7263182" cy="2912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i-FI" sz="1600" dirty="0"/>
              <a:t>Kuljettaminen/Pallonhallinta</a:t>
            </a:r>
            <a:endParaRPr lang="en-US" sz="1600" dirty="0"/>
          </a:p>
          <a:p>
            <a:pPr lvl="0"/>
            <a:r>
              <a:rPr lang="fi-FI" sz="1600" dirty="0"/>
              <a:t>Syöttäminen/Vastaanotto</a:t>
            </a:r>
            <a:endParaRPr lang="en-US" sz="1600" dirty="0"/>
          </a:p>
          <a:p>
            <a:pPr lvl="0"/>
            <a:r>
              <a:rPr lang="fi-FI" sz="1600" dirty="0"/>
              <a:t>Laukaisu/Maalinteko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51921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DB2429F5-3B5E-4B3C-9D48-917520469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Liikunnalliset perustaidot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2174657-1CD9-4668-8E99-5AB47700E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Tasapainotaidot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BBF70407-DAC4-463E-95DE-173E7DAEFBFB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– pyörähtäminen</a:t>
            </a:r>
          </a:p>
          <a:p>
            <a:r>
              <a:rPr lang="fi-FI" dirty="0"/>
              <a:t>– heiluminen</a:t>
            </a:r>
          </a:p>
          <a:p>
            <a:r>
              <a:rPr lang="fi-FI" dirty="0"/>
              <a:t>– pysähtyminen</a:t>
            </a:r>
          </a:p>
          <a:p>
            <a:r>
              <a:rPr lang="fi-FI" dirty="0"/>
              <a:t>– väistäminen</a:t>
            </a:r>
          </a:p>
          <a:p>
            <a:r>
              <a:rPr lang="fi-FI" dirty="0"/>
              <a:t>– kieriminen</a:t>
            </a:r>
          </a:p>
          <a:p>
            <a:r>
              <a:rPr lang="fi-FI" dirty="0"/>
              <a:t>– kääntyminen</a:t>
            </a:r>
          </a:p>
          <a:p>
            <a:r>
              <a:rPr lang="fi-FI" dirty="0"/>
              <a:t>– venyttäminen</a:t>
            </a:r>
          </a:p>
          <a:p>
            <a:r>
              <a:rPr lang="fi-FI" dirty="0"/>
              <a:t>– taivuttaminen</a:t>
            </a:r>
          </a:p>
          <a:p>
            <a:r>
              <a:rPr lang="fi-FI" dirty="0"/>
              <a:t>– tasapainoilu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57B162B1-2222-44DB-AF4E-9442484FA3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Liikkumistaidot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660346E3-3C11-4F66-A026-77A5DA47DD74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fi-FI" dirty="0"/>
              <a:t>– käveleminen</a:t>
            </a:r>
          </a:p>
          <a:p>
            <a:r>
              <a:rPr lang="fi-FI" dirty="0"/>
              <a:t>– juokseminen</a:t>
            </a:r>
          </a:p>
          <a:p>
            <a:r>
              <a:rPr lang="fi-FI" dirty="0"/>
              <a:t>– loikkaaminen</a:t>
            </a:r>
          </a:p>
          <a:p>
            <a:r>
              <a:rPr lang="fi-FI" dirty="0"/>
              <a:t>– hyppääminen</a:t>
            </a:r>
          </a:p>
          <a:p>
            <a:r>
              <a:rPr lang="fi-FI" dirty="0"/>
              <a:t>– kiipeileminen</a:t>
            </a:r>
          </a:p>
          <a:p>
            <a:r>
              <a:rPr lang="fi-FI" dirty="0"/>
              <a:t>– laukkaaminen</a:t>
            </a:r>
          </a:p>
          <a:p>
            <a:r>
              <a:rPr lang="fi-FI" dirty="0"/>
              <a:t>– liukuminen</a:t>
            </a:r>
          </a:p>
          <a:p>
            <a:r>
              <a:rPr lang="fi-FI" dirty="0"/>
              <a:t>– kinkkaaminen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B84612A9-8072-4978-95ED-8FBF32A0B4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Käsittelytaidot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BDB86CEC-C020-47D1-B4F6-CF772388F386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– vierittäminen</a:t>
            </a:r>
          </a:p>
          <a:p>
            <a:r>
              <a:rPr lang="fi-FI" dirty="0"/>
              <a:t>– heittäminen</a:t>
            </a:r>
          </a:p>
          <a:p>
            <a:r>
              <a:rPr lang="fi-FI" dirty="0"/>
              <a:t>– potkaiseminen</a:t>
            </a:r>
          </a:p>
          <a:p>
            <a:r>
              <a:rPr lang="fi-FI" dirty="0"/>
              <a:t>– iskeminen</a:t>
            </a:r>
          </a:p>
          <a:p>
            <a:r>
              <a:rPr lang="fi-FI" dirty="0"/>
              <a:t>– työntäminen</a:t>
            </a:r>
          </a:p>
          <a:p>
            <a:r>
              <a:rPr lang="fi-FI" dirty="0"/>
              <a:t>– pomputtaminen</a:t>
            </a:r>
          </a:p>
          <a:p>
            <a:r>
              <a:rPr lang="fi-FI" dirty="0"/>
              <a:t>– kiinniottaminen</a:t>
            </a:r>
          </a:p>
          <a:p>
            <a:r>
              <a:rPr lang="fi-FI" dirty="0"/>
              <a:t>– kierittäminen</a:t>
            </a:r>
          </a:p>
          <a:p>
            <a:r>
              <a:rPr lang="fi-FI" dirty="0"/>
              <a:t>– potkaiseminen ilmasta</a:t>
            </a:r>
          </a:p>
          <a:p>
            <a:r>
              <a:rPr lang="fi-FI" dirty="0"/>
              <a:t>– lyöminen ilmasta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6BDA2B85-B52B-4734-9839-36C395442904}"/>
              </a:ext>
            </a:extLst>
          </p:cNvPr>
          <p:cNvSpPr txBox="1"/>
          <p:nvPr/>
        </p:nvSpPr>
        <p:spPr>
          <a:xfrm>
            <a:off x="326571" y="6258835"/>
            <a:ext cx="46373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dirty="0"/>
              <a:t>https://www.tervekoululainen.fi/ylakoulu/liikuntataidot/liikunnalliset-taidot/</a:t>
            </a:r>
          </a:p>
        </p:txBody>
      </p:sp>
    </p:spTree>
    <p:extLst>
      <p:ext uri="{BB962C8B-B14F-4D97-AF65-F5344CB8AC3E}">
        <p14:creationId xmlns:p14="http://schemas.microsoft.com/office/powerpoint/2010/main" val="2960509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BF7004-5AC5-49AA-A3A4-EDC472956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opetan peliä?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E41DAD-0045-414F-B386-50D12C57F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4516641" cy="388989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i-FI" dirty="0"/>
              <a:t>Valitse tavoite olevista 1x/kategoria</a:t>
            </a:r>
          </a:p>
          <a:p>
            <a:pPr lvl="1"/>
            <a:r>
              <a:rPr lang="fi-FI" b="1" dirty="0"/>
              <a:t>Lajitaidot </a:t>
            </a:r>
          </a:p>
          <a:p>
            <a:r>
              <a:rPr lang="fi-FI" dirty="0"/>
              <a:t>	Kuljettaminen/Pallonhallinta</a:t>
            </a:r>
          </a:p>
          <a:p>
            <a:r>
              <a:rPr lang="fi-FI" dirty="0"/>
              <a:t>	Syöttäminen/Vastaanotto</a:t>
            </a:r>
          </a:p>
          <a:p>
            <a:r>
              <a:rPr lang="fi-FI" dirty="0"/>
              <a:t>	Laukaisu/Maalinteko</a:t>
            </a:r>
          </a:p>
          <a:p>
            <a:pPr lvl="1"/>
            <a:r>
              <a:rPr lang="fi-FI" b="1" dirty="0"/>
              <a:t>Liikunnalliset perustaidot</a:t>
            </a:r>
          </a:p>
          <a:p>
            <a:r>
              <a:rPr lang="fi-FI" dirty="0"/>
              <a:t>	Tasapaino </a:t>
            </a:r>
          </a:p>
          <a:p>
            <a:r>
              <a:rPr lang="fi-FI" dirty="0"/>
              <a:t>	Liikkumistaidot </a:t>
            </a:r>
          </a:p>
          <a:p>
            <a:r>
              <a:rPr lang="fi-FI" dirty="0"/>
              <a:t>	Käsittelytaidot/Välineenkäsittely</a:t>
            </a:r>
          </a:p>
          <a:p>
            <a:pPr lvl="1"/>
            <a:r>
              <a:rPr lang="fi-FI" b="1" dirty="0"/>
              <a:t>Pelin oppiminen</a:t>
            </a:r>
          </a:p>
          <a:p>
            <a:r>
              <a:rPr lang="fi-FI" dirty="0"/>
              <a:t>Hyökkäyspeli</a:t>
            </a:r>
          </a:p>
          <a:p>
            <a:r>
              <a:rPr lang="fi-FI" dirty="0"/>
              <a:t>Puolustuspeli</a:t>
            </a:r>
          </a:p>
          <a:p>
            <a:r>
              <a:rPr lang="fi-FI" dirty="0"/>
              <a:t>MV-Peli</a:t>
            </a:r>
          </a:p>
          <a:p>
            <a:endParaRPr lang="fi-FI" b="1" dirty="0"/>
          </a:p>
          <a:p>
            <a:endParaRPr lang="fi-FI" b="1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00174BB9-C764-491F-A2CE-AE4482A4CC83}"/>
              </a:ext>
            </a:extLst>
          </p:cNvPr>
          <p:cNvSpPr txBox="1">
            <a:spLocks/>
          </p:cNvSpPr>
          <p:nvPr/>
        </p:nvSpPr>
        <p:spPr>
          <a:xfrm>
            <a:off x="6096000" y="2603498"/>
            <a:ext cx="4516641" cy="388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b="1" dirty="0"/>
              <a:t>Kriteerit</a:t>
            </a:r>
            <a:r>
              <a:rPr lang="fi-FI" dirty="0"/>
              <a:t> 	</a:t>
            </a:r>
          </a:p>
          <a:p>
            <a:r>
              <a:rPr lang="fi-FI" dirty="0"/>
              <a:t>Organisointi ajallisesti sekä tilankäytöllisesti?</a:t>
            </a:r>
          </a:p>
          <a:p>
            <a:endParaRPr lang="fi-FI" dirty="0"/>
          </a:p>
          <a:p>
            <a:r>
              <a:rPr lang="fi-FI" dirty="0"/>
              <a:t>Kuinka jokainen peli/leikki tukee päivän tavoitetta?</a:t>
            </a:r>
          </a:p>
          <a:p>
            <a:endParaRPr lang="fi-FI" dirty="0"/>
          </a:p>
          <a:p>
            <a:r>
              <a:rPr lang="fi-FI" dirty="0"/>
              <a:t>Kuinka annan palautetta harjoitusten aikana?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62424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C6AFCD61-BA21-4EFD-B6D5-05DA783C5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900" y="1207911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sz="2800" dirty="0">
                <a:solidFill>
                  <a:schemeClr val="tx1"/>
                </a:solidFill>
              </a:rPr>
              <a:t>Kevät kauden suunnittelu</a:t>
            </a:r>
            <a:endParaRPr lang="fi-FI" sz="2700" dirty="0">
              <a:solidFill>
                <a:schemeClr val="tx1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7E090D-EA71-4C58-B567-1771C186E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r>
              <a:rPr lang="fi-FI" dirty="0">
                <a:solidFill>
                  <a:schemeClr val="tx1"/>
                </a:solidFill>
              </a:rPr>
              <a:t>Luokaa omalle ryhmälle kausisuunnitelma kevät kaudelle, jossa huomioidaan kaikki kolme kokonaisuutta.</a:t>
            </a:r>
          </a:p>
          <a:p>
            <a:r>
              <a:rPr lang="fi-FI" dirty="0">
                <a:solidFill>
                  <a:schemeClr val="tx1"/>
                </a:solidFill>
              </a:rPr>
              <a:t>Valmistaudu avaamaan suunnitelman sisältö sanallisesti </a:t>
            </a:r>
          </a:p>
          <a:p>
            <a:endParaRPr lang="fi-FI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434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EB6BB5F6-C891-4640-9B3C-145EDC1DF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fi-FI">
                <a:solidFill>
                  <a:schemeClr val="tx1"/>
                </a:solidFill>
              </a:rPr>
              <a:t>Miten meni?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916078-852D-4AD5-B92B-61E3096E8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r>
              <a:rPr lang="fi-FI" dirty="0">
                <a:solidFill>
                  <a:schemeClr val="tx1"/>
                </a:solidFill>
              </a:rPr>
              <a:t>Mitä hyödyin osallistumisestani valmentajaklubiin?</a:t>
            </a:r>
          </a:p>
          <a:p>
            <a:r>
              <a:rPr lang="fi-FI" dirty="0">
                <a:solidFill>
                  <a:schemeClr val="tx1"/>
                </a:solidFill>
              </a:rPr>
              <a:t>Valmennuslinjan sisältö?  </a:t>
            </a:r>
          </a:p>
          <a:p>
            <a:r>
              <a:rPr lang="fi-FI" dirty="0">
                <a:solidFill>
                  <a:schemeClr val="tx1"/>
                </a:solidFill>
              </a:rPr>
              <a:t>Valmennuslinjan prosessin toteutus?</a:t>
            </a:r>
          </a:p>
          <a:p>
            <a:r>
              <a:rPr lang="fi-FI" dirty="0">
                <a:solidFill>
                  <a:schemeClr val="tx1"/>
                </a:solidFill>
              </a:rPr>
              <a:t>Kuinka meni? </a:t>
            </a:r>
          </a:p>
          <a:p>
            <a:r>
              <a:rPr lang="fi-FI" dirty="0">
                <a:solidFill>
                  <a:schemeClr val="tx1"/>
                </a:solidFill>
              </a:rPr>
              <a:t>Kehitysideat? </a:t>
            </a:r>
          </a:p>
          <a:p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308D749-5984-4BB8-A788-A85D24304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rgbClr val="B31166"/>
              </a:solidFill>
            </a:endParaRP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95B8172D-A4C8-41B4-8991-78BBEC403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7718854" y="6391839"/>
            <a:ext cx="2997637" cy="3047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b="1" dirty="0">
              <a:solidFill>
                <a:srgbClr val="B311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97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5246</TotalTime>
  <Words>709</Words>
  <Application>Microsoft Office PowerPoint</Application>
  <PresentationFormat>Laajakuva</PresentationFormat>
  <Paragraphs>197</Paragraphs>
  <Slides>14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Trebuchet MS</vt:lpstr>
      <vt:lpstr>Wingdings 3</vt:lpstr>
      <vt:lpstr>Ioni (johtoryhmä)</vt:lpstr>
      <vt:lpstr>Valmentajaklubi G-F/kerhovalmentajat Kausi 2020 Tapaaminen 1. </vt:lpstr>
      <vt:lpstr>Läpivienti </vt:lpstr>
      <vt:lpstr>Kauden läpivienti </vt:lpstr>
      <vt:lpstr>Valmennuslinjan sisältö </vt:lpstr>
      <vt:lpstr>PowerPoint-esitys</vt:lpstr>
      <vt:lpstr>Valmennuslinjan sisältö</vt:lpstr>
      <vt:lpstr>Toimintakulttuuri työpajan toteutus</vt:lpstr>
      <vt:lpstr>SEURAN ARVOT</vt:lpstr>
      <vt:lpstr>Harjoituksen sisältö </vt:lpstr>
      <vt:lpstr>Lajitaidot </vt:lpstr>
      <vt:lpstr>Liikunnalliset perustaidot</vt:lpstr>
      <vt:lpstr>Miten opetan peliä? </vt:lpstr>
      <vt:lpstr>Kevät kauden suunnittelu</vt:lpstr>
      <vt:lpstr>Miten meni?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Valmentajaklubi Kausi 2020 Tapaaminen 1.</dc:title>
  <dc:creator>Putkinen Eetu - R75L17S</dc:creator>
  <cp:lastModifiedBy>Putkinen Eetu - R75L17S</cp:lastModifiedBy>
  <cp:revision>11</cp:revision>
  <dcterms:created xsi:type="dcterms:W3CDTF">2020-12-04T09:59:47Z</dcterms:created>
  <dcterms:modified xsi:type="dcterms:W3CDTF">2020-12-08T18:48:37Z</dcterms:modified>
</cp:coreProperties>
</file>