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  <p:sldMasterId id="2147483696" r:id="rId2"/>
  </p:sldMasterIdLst>
  <p:notesMasterIdLst>
    <p:notesMasterId r:id="rId21"/>
  </p:notesMasterIdLst>
  <p:handoutMasterIdLst>
    <p:handoutMasterId r:id="rId22"/>
  </p:handoutMasterIdLst>
  <p:sldIdLst>
    <p:sldId id="256" r:id="rId3"/>
    <p:sldId id="286" r:id="rId4"/>
    <p:sldId id="310" r:id="rId5"/>
    <p:sldId id="266" r:id="rId6"/>
    <p:sldId id="303" r:id="rId7"/>
    <p:sldId id="304" r:id="rId8"/>
    <p:sldId id="309" r:id="rId9"/>
    <p:sldId id="307" r:id="rId10"/>
    <p:sldId id="311" r:id="rId11"/>
    <p:sldId id="312" r:id="rId12"/>
    <p:sldId id="313" r:id="rId13"/>
    <p:sldId id="315" r:id="rId14"/>
    <p:sldId id="316" r:id="rId15"/>
    <p:sldId id="317" r:id="rId16"/>
    <p:sldId id="318" r:id="rId17"/>
    <p:sldId id="319" r:id="rId18"/>
    <p:sldId id="321" r:id="rId19"/>
    <p:sldId id="322" r:id="rId20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ECEE0-866D-4857-B1C7-4C7D9EF8D1AA}" type="datetimeFigureOut">
              <a:rPr lang="fi-FI" smtClean="0"/>
              <a:t>30.1.2020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C94DE-CC3E-417D-B738-4472FA5FFD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070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14000-2E96-458C-AE1B-E4FC557D8B77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85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894217C7-85D0-4B70-BDEA-F2E722BEE2BE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fi-FI"/>
              <a:t>www.santasunited.fi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7DEA4-1A11-4139-B4FF-3DE89E2F31BC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F80B-0884-4707-9F8D-0FF420D46D3A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5C6D1-7CE4-44BC-9E02-06D2EE618679}" type="datetime1">
              <a:rPr lang="fi-FI" smtClean="0"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82B5-5FC8-4AA3-94FB-3A5A52C5B3D1}" type="datetime1">
              <a:rPr lang="fi-FI" smtClean="0"/>
              <a:t>30.1.2020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AF2D-EB1B-4B74-9497-05C0EB723F66}" type="datetime1">
              <a:rPr lang="fi-FI" smtClean="0"/>
              <a:t>30.1.2020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9FD9-9879-4911-866D-FF01433CEF49}" type="datetime1">
              <a:rPr lang="fi-FI" smtClean="0"/>
              <a:t>30.1.2020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D229-BBF2-4F81-81F0-4293D1C9C3F7}" type="datetime1">
              <a:rPr lang="fi-FI" smtClean="0"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89019-26F8-403E-B90E-14B2A60D7BDF}" type="datetime1">
              <a:rPr lang="fi-FI" smtClean="0"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D225-ED20-41D8-94EE-457D12C2A566}" type="datetime1">
              <a:rPr lang="fi-FI" smtClean="0"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F3006-AF7E-4244-BFEA-A4E12BF514D4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34C9-038F-4202-BC37-D98AC15876D1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72B8-9901-4A6D-A742-17475C7A1E29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AAD8-DAF6-4AE5-BEBC-13C85700FBA6}" type="datetime1">
              <a:rPr lang="fi-FI" smtClean="0"/>
              <a:t>30.1.2020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08B1-105B-409C-A10B-1F3803A92ED0}" type="datetime1">
              <a:rPr lang="fi-FI" smtClean="0"/>
              <a:t>30.1.2020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6E1-C0D6-45EC-B722-F16D8AC230DB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84D1-FD00-495C-A4CD-B2949A42A8D8}" type="datetime1">
              <a:rPr lang="fi-FI" smtClean="0"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8299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7975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467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6968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83092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90850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764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8030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2303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02859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3675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5929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245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9334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1537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0584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721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fi-FI"/>
              <a:t>www.santasunited.fi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745CB09-0C1E-46A2-9C79-EE2CAE06DF7D}" type="datetime1">
              <a:rPr lang="fi-FI" smtClean="0"/>
              <a:t>30.1.2020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30.1.2020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17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331704" y="2769182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sz="7400" dirty="0">
                <a:solidFill>
                  <a:schemeClr val="bg1"/>
                </a:solidFill>
                <a:latin typeface="Trebuchet MS" panose="020B0603020202020204" pitchFamily="34" charset="0"/>
              </a:rPr>
              <a:t>PELAAJAPOLKU</a:t>
            </a:r>
            <a:br>
              <a:rPr lang="fi-FI" dirty="0">
                <a:latin typeface="Trebuchet MS" panose="020B0603020202020204" pitchFamily="34" charset="0"/>
              </a:rPr>
            </a:br>
            <a:br>
              <a:rPr lang="fi-FI" dirty="0">
                <a:latin typeface="Trebuchet MS" panose="020B0603020202020204" pitchFamily="34" charset="0"/>
              </a:rPr>
            </a:b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fi-FI" sz="4000" dirty="0">
                <a:latin typeface="Trebuchet MS" panose="020B0603020202020204" pitchFamily="34" charset="0"/>
              </a:rPr>
              <a:t>pelinopettaminen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2" y="19962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Sisältö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Seuran arvot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Pelaajapolku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Pelitilanneroolit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Ikäluokkakohtaiset tavoitteet</a:t>
            </a: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5FCD31E-3FA1-4DCB-A2B2-2C0BEA2E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z="1200" dirty="0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10262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SEURAN ARVOT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arvot ohjaavat jokapäiväistä toimintaa</a:t>
            </a: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 Avoimuus</a:t>
            </a:r>
          </a:p>
          <a:p>
            <a:pPr>
              <a:buFontTx/>
              <a:buChar char="-"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Luottamuksen arvoista ja läpinäkyvää toimintaa</a:t>
            </a:r>
          </a:p>
          <a:p>
            <a:pPr>
              <a:buFontTx/>
              <a:buChar char="-"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Tasapuolinen kohtelu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2. Jatkuva kehittyminen</a:t>
            </a:r>
          </a:p>
          <a:p>
            <a:pPr>
              <a:buFontTx/>
              <a:buChar char="-"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Laadun ja toimintatapojen kehittäminen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3. Liikunnan ilo</a:t>
            </a:r>
          </a:p>
          <a:p>
            <a:pPr>
              <a:buFontTx/>
              <a:buChar char="-"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Mahdollisuus kilpa- ja harrastetoimintaan</a:t>
            </a:r>
          </a:p>
          <a:p>
            <a:pPr>
              <a:buFontTx/>
              <a:buChar char="-"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Liikunnallinen elämäntapa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5FCD31E-3FA1-4DCB-A2B2-2C0BEA2E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z="1200" dirty="0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118078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CB4330C9-8FE5-42EA-BF8E-07ED749C6813}"/>
              </a:ext>
            </a:extLst>
          </p:cNvPr>
          <p:cNvSpPr/>
          <p:nvPr/>
        </p:nvSpPr>
        <p:spPr>
          <a:xfrm>
            <a:off x="425919" y="1739900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Naisten Edustus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1C09090-6097-47D8-AE91-C5A33B74E72A}"/>
              </a:ext>
            </a:extLst>
          </p:cNvPr>
          <p:cNvSpPr/>
          <p:nvPr/>
        </p:nvSpPr>
        <p:spPr>
          <a:xfrm>
            <a:off x="425919" y="3679825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Miesten Edustus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6976356E-AF57-4F7F-890B-B07401E1139B}"/>
              </a:ext>
            </a:extLst>
          </p:cNvPr>
          <p:cNvSpPr/>
          <p:nvPr/>
        </p:nvSpPr>
        <p:spPr>
          <a:xfrm>
            <a:off x="2121646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A-tytöt/N2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78C9B1C-C7DD-4828-8904-DB2E91948A86}"/>
              </a:ext>
            </a:extLst>
          </p:cNvPr>
          <p:cNvSpPr/>
          <p:nvPr/>
        </p:nvSpPr>
        <p:spPr>
          <a:xfrm>
            <a:off x="212164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A-pojat/M2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F6E2CBCC-DB68-4961-A4DB-DC2D365B0D6E}"/>
              </a:ext>
            </a:extLst>
          </p:cNvPr>
          <p:cNvSpPr/>
          <p:nvPr/>
        </p:nvSpPr>
        <p:spPr>
          <a:xfrm>
            <a:off x="4589272" y="4847034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Juniorikerhot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B4D91B5-0846-4E55-B297-8B5FF9988E0A}"/>
              </a:ext>
            </a:extLst>
          </p:cNvPr>
          <p:cNvSpPr/>
          <p:nvPr/>
        </p:nvSpPr>
        <p:spPr>
          <a:xfrm>
            <a:off x="335989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A8D362C-1D77-48D8-9E4C-35C57A7C21EC}"/>
              </a:ext>
            </a:extLst>
          </p:cNvPr>
          <p:cNvSpPr/>
          <p:nvPr/>
        </p:nvSpPr>
        <p:spPr>
          <a:xfrm>
            <a:off x="459814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06BE510-A130-4FAF-A924-B216E7425AD8}"/>
              </a:ext>
            </a:extLst>
          </p:cNvPr>
          <p:cNvSpPr/>
          <p:nvPr/>
        </p:nvSpPr>
        <p:spPr>
          <a:xfrm>
            <a:off x="583639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D071C2E-C70F-4045-A84C-E499BC953309}"/>
              </a:ext>
            </a:extLst>
          </p:cNvPr>
          <p:cNvSpPr/>
          <p:nvPr/>
        </p:nvSpPr>
        <p:spPr>
          <a:xfrm>
            <a:off x="707464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B249F12-AE66-4EBB-8838-5986B8D43640}"/>
              </a:ext>
            </a:extLst>
          </p:cNvPr>
          <p:cNvSpPr/>
          <p:nvPr/>
        </p:nvSpPr>
        <p:spPr>
          <a:xfrm>
            <a:off x="831289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F-pojat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66081D07-6AF2-4CC3-8941-741FA62DF443}"/>
              </a:ext>
            </a:extLst>
          </p:cNvPr>
          <p:cNvSpPr/>
          <p:nvPr/>
        </p:nvSpPr>
        <p:spPr>
          <a:xfrm>
            <a:off x="9551146" y="3679825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G-pojat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0FD0CA35-3A5B-435D-BDB5-A8722BC94503}"/>
              </a:ext>
            </a:extLst>
          </p:cNvPr>
          <p:cNvSpPr/>
          <p:nvPr/>
        </p:nvSpPr>
        <p:spPr>
          <a:xfrm>
            <a:off x="3359896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CF604B0-F2C7-4CCD-B1ED-A45949461869}"/>
              </a:ext>
            </a:extLst>
          </p:cNvPr>
          <p:cNvSpPr/>
          <p:nvPr/>
        </p:nvSpPr>
        <p:spPr>
          <a:xfrm>
            <a:off x="4651280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5476E6C9-6590-41F6-AE2F-DC91975ECCE8}"/>
              </a:ext>
            </a:extLst>
          </p:cNvPr>
          <p:cNvSpPr/>
          <p:nvPr/>
        </p:nvSpPr>
        <p:spPr>
          <a:xfrm>
            <a:off x="5858526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DD933376-F39B-4788-9C13-DA555CF2BEE6}"/>
              </a:ext>
            </a:extLst>
          </p:cNvPr>
          <p:cNvSpPr/>
          <p:nvPr/>
        </p:nvSpPr>
        <p:spPr>
          <a:xfrm>
            <a:off x="7065772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B0CEC565-ED24-41D2-8AC8-5A544A1A5AF7}"/>
              </a:ext>
            </a:extLst>
          </p:cNvPr>
          <p:cNvSpPr/>
          <p:nvPr/>
        </p:nvSpPr>
        <p:spPr>
          <a:xfrm>
            <a:off x="8273018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F-tytöt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ED6EA34E-A334-4F4F-ABD3-E22335D82C35}"/>
              </a:ext>
            </a:extLst>
          </p:cNvPr>
          <p:cNvSpPr/>
          <p:nvPr/>
        </p:nvSpPr>
        <p:spPr>
          <a:xfrm>
            <a:off x="9480178" y="173990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G-tytöt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A57AE67F-7698-4049-B184-8DAC138A9448}"/>
              </a:ext>
            </a:extLst>
          </p:cNvPr>
          <p:cNvSpPr/>
          <p:nvPr/>
        </p:nvSpPr>
        <p:spPr>
          <a:xfrm>
            <a:off x="425919" y="4847034"/>
            <a:ext cx="3874385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Aikuiskerho ja kilpajoukkueet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8AD90E86-A6ED-495B-A383-00B32DB96A57}"/>
              </a:ext>
            </a:extLst>
          </p:cNvPr>
          <p:cNvSpPr/>
          <p:nvPr/>
        </p:nvSpPr>
        <p:spPr>
          <a:xfrm>
            <a:off x="3943350" y="2895600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Yläkoulu Akatemia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(Mahdollinen)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40301906-EACD-407A-B175-5AEF0778CC5D}"/>
              </a:ext>
            </a:extLst>
          </p:cNvPr>
          <p:cNvSpPr/>
          <p:nvPr/>
        </p:nvSpPr>
        <p:spPr>
          <a:xfrm>
            <a:off x="425919" y="2895601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Urheilu Akatemia 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EAE7B90-635A-445D-AEA7-D0EB77C90896}"/>
              </a:ext>
            </a:extLst>
          </p:cNvPr>
          <p:cNvSpPr/>
          <p:nvPr/>
        </p:nvSpPr>
        <p:spPr>
          <a:xfrm>
            <a:off x="7065772" y="760413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Lapsuus vaihe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(Innostava)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64222472-2CBD-4474-B1D5-0A357FBEB7FF}"/>
              </a:ext>
            </a:extLst>
          </p:cNvPr>
          <p:cNvSpPr/>
          <p:nvPr/>
        </p:nvSpPr>
        <p:spPr>
          <a:xfrm>
            <a:off x="3359896" y="760413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Nuoruusvaihe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(Kehittävä)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0195411E-1C89-4DD2-B5AE-ABCF3FC0DDB2}"/>
              </a:ext>
            </a:extLst>
          </p:cNvPr>
          <p:cNvSpPr/>
          <p:nvPr/>
        </p:nvSpPr>
        <p:spPr>
          <a:xfrm>
            <a:off x="425919" y="760413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Aikuisuus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(Huippu)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25F0F55A-295D-47F9-8203-658105CA3D5A}"/>
              </a:ext>
            </a:extLst>
          </p:cNvPr>
          <p:cNvSpPr/>
          <p:nvPr/>
        </p:nvSpPr>
        <p:spPr>
          <a:xfrm>
            <a:off x="10677525" y="1739900"/>
            <a:ext cx="1019175" cy="4021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Perhe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sähly</a:t>
            </a:r>
          </a:p>
        </p:txBody>
      </p:sp>
      <p:cxnSp>
        <p:nvCxnSpPr>
          <p:cNvPr id="28" name="Suora nuoliyhdysviiva 27">
            <a:extLst>
              <a:ext uri="{FF2B5EF4-FFF2-40B4-BE49-F238E27FC236}">
                <a16:creationId xmlns:a16="http://schemas.microsoft.com/office/drawing/2014/main" id="{BBB4611C-CD7B-42AA-8698-9BF4F25F655A}"/>
              </a:ext>
            </a:extLst>
          </p:cNvPr>
          <p:cNvCxnSpPr/>
          <p:nvPr/>
        </p:nvCxnSpPr>
        <p:spPr>
          <a:xfrm>
            <a:off x="304800" y="6238875"/>
            <a:ext cx="113919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iruutu 28">
            <a:extLst>
              <a:ext uri="{FF2B5EF4-FFF2-40B4-BE49-F238E27FC236}">
                <a16:creationId xmlns:a16="http://schemas.microsoft.com/office/drawing/2014/main" id="{389D40E1-0483-4FFA-AFF9-2623D7242829}"/>
              </a:ext>
            </a:extLst>
          </p:cNvPr>
          <p:cNvSpPr txBox="1"/>
          <p:nvPr/>
        </p:nvSpPr>
        <p:spPr>
          <a:xfrm>
            <a:off x="425919" y="6238874"/>
            <a:ext cx="11270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+22V                   20V	  16-18V        14-16V        12-14V         10-12V         8-10V          6-8V	      2-6V	</a:t>
            </a:r>
          </a:p>
        </p:txBody>
      </p:sp>
    </p:spTree>
    <p:extLst>
      <p:ext uri="{BB962C8B-B14F-4D97-AF65-F5344CB8AC3E}">
        <p14:creationId xmlns:p14="http://schemas.microsoft.com/office/powerpoint/2010/main" val="4251489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Hyökkäystilanteet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212325"/>
            <a:ext cx="5607485" cy="347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Maalinteko</a:t>
            </a:r>
          </a:p>
          <a:p>
            <a:pPr marL="0" indent="0">
              <a:buNone/>
            </a:pPr>
            <a:r>
              <a:rPr lang="fi-FI" sz="1600" i="1" dirty="0">
                <a:latin typeface="Trebuchet MS" panose="020B0603020202020204" pitchFamily="34" charset="0"/>
              </a:rPr>
              <a:t>	Laukominen maalia päin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Tilan voittaminen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Pelinopeus eteenpäin syöttämällä tai liikkumalla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tekeminen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Pallon hallinta syöttämällä tai kuljettamalla 	tyhjään tilaan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Puolustusvalmius</a:t>
            </a:r>
          </a:p>
          <a:p>
            <a:pPr marL="0" indent="0">
              <a:buNone/>
            </a:pPr>
            <a:r>
              <a:rPr lang="fi-FI" sz="1600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Puolustaminen alkaa heti pallon menetyksen jälkeen</a:t>
            </a:r>
            <a:endParaRPr lang="fi-FI" sz="1600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Puolustustilanteet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212326"/>
            <a:ext cx="5491597" cy="347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Maalinesto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Älä päästä laukomaan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Riisto omalle joukkueelle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Paineistaminen liikkumalla, mailahäirintä ja 	lähikontakti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voittamisen estäminen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Sijoittuminen vastustajan ja maalin väliin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Hyökkäysvalmius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Hyökkäys alkaa heti pallon riiston jälkeen</a:t>
            </a: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786738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4088" y="2266682"/>
            <a:ext cx="10866802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Pelitilannerooleissa tärkeintä, että kaikki hyökkäävät ja kaikki puolustavat</a:t>
            </a:r>
          </a:p>
          <a:p>
            <a:pPr marL="0" indent="0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Pallollinen hyökkääjä  Pelaaja hyökkää pallon kanssa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 hyökkääjä  Pallollista tukeva hyökkääjä, kun omalla joukkueella pallo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Pallollista puolustava  1-1 tilanne, puolustat pallollista vastaan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Pallotonta puolustava  Vastustajalla on pallo, mutta vartioitava pelaaja on palloton</a:t>
            </a:r>
          </a:p>
          <a:p>
            <a:pPr marL="457200" indent="-457200">
              <a:buAutoNum type="arabicPeriod"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0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Pelaajan valmius vaihtaa roolia: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Pallonriiston jälkeen alkaa hyökkäyspeli ja pallon menetyksen jälkeen alkaa puolustuspeli</a:t>
            </a:r>
          </a:p>
          <a:p>
            <a:pPr marL="0" indent="0" algn="ctr">
              <a:buNone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Mitä nopeampi roolin vaihto, sitä tehokkaampaa peli on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19EA85-2BD0-4DB7-B9D8-E92033E6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922948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448172"/>
            <a:ext cx="4825158" cy="576262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Hyökkäyspelaaminen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085855"/>
            <a:ext cx="5607485" cy="347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Pallollinen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Liiku pallon kanssa, katse ylhäällä,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Syöttäminen liikkeestä liikkeeseen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Laukominen liikkeestä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Lähde hyökkäämään, kun oma joukkue saa pallon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Syötön vastaanotto liikkeestä, laukominen suoraan syötöstä = Peliasento,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maalia, liiku tyhjään tilaan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48172"/>
            <a:ext cx="4825160" cy="608825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Puolustuspelaaminen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085857"/>
            <a:ext cx="5491597" cy="3476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Pallollista puolustava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Paine liikkumalla, tila pois vastustajalta, ohjaaminen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Mailahäirintä, lähikontakti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Sijoitus vastustajan ja maalin väliin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Pallotonta puolustava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Sijoitu vastustajan ja maalin väliin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Peitä syöttö vastustajalle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Havainnointi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07175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IKÄLUOKKAKOHTAISET TAVOITTEET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PERHESÄHLY</a:t>
            </a:r>
          </a:p>
          <a:p>
            <a:pPr marL="0" indent="0" algn="ctr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Painopiste sosiaalisten taitojen kehittäminen, lajiin innostaminen ja seuraan tutustuminen. Lapsi tutustuu turvallisessa ympäristössä muihin lapsiin ja oppii toimimaan yhdessä heidän kanssaan.</a:t>
            </a:r>
          </a:p>
          <a:p>
            <a:pPr marL="0" indent="0" algn="ctr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Perhe saa yhteisen liikuntahetken ja myös aikuinen tutustuu uusiin kohtalon tovereihin. </a:t>
            </a:r>
          </a:p>
          <a:p>
            <a:pPr marL="0" indent="0" algn="ctr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Sisältö perustuu erilaisiin peleihin, leikkeihin ja motoristen taitojen kehittämiseen (nopeus/ketteryys, koordinaatio ja tasapaino).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46483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IKÄLUOKKAKOHTAISET TAVOITTEET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i-FI" sz="32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 – D –juniorit</a:t>
            </a:r>
          </a:p>
          <a:p>
            <a:pPr marL="0" indent="0" algn="ctr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Hyökkäyspeli  Maalinteko</a:t>
            </a:r>
            <a:br>
              <a:rPr lang="fi-FI" sz="2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endParaRPr lang="fi-FI" sz="28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Puolustuspeli  Maalinesto</a:t>
            </a:r>
          </a:p>
          <a:p>
            <a:pPr marL="0" indent="0" algn="ctr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43586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61110" y="947920"/>
            <a:ext cx="10875516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PELITILANTEIDEN HARJOITTELU JA OPETTAMINEN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i-FI" sz="32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Pelitilanteet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1-0, 1-1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1-0, 1-1, 2-0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1-1, 2-0, 2-1, 2-2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2-2, 3-1, 3-2, 3-3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743844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61110" y="947920"/>
            <a:ext cx="10875516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LAJIHARJOITUKSEN RAKENNE JA PAINOPISTEET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61110" y="2266682"/>
            <a:ext cx="10716490" cy="459131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i-FI" sz="1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Prosenttia harjoitusajasta</a:t>
            </a:r>
          </a:p>
          <a:p>
            <a:pPr marL="0" indent="0" algn="just">
              <a:buNone/>
            </a:pPr>
            <a:endParaRPr lang="fi-FI" sz="105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			Lajitaito		Taktiikka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50				30-40					10-20	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50				30-40					10-20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					50				25						25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					50				25						25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4846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  PELITILANTEET 1-0, 1-1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Voita tilaa liikkumalla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Tee maali, laukominen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Paine palloon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 riistäminen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Pelit, leikit,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Nopeus, ketteryys, tasapaino, koordinaatio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821878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87896" y="947920"/>
            <a:ext cx="9462052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  PELITILANTEET 1-0, 1-1, 2-0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Voita tilaa liikkumalla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Tee maali, laukominen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Pallonhallinta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Pallottoman liike, tyhjä tila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Paine palloon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 riistäminen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Sijoittuminen pallollisen pelaajan ja maalin väliin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Pelit, leikit,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140307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61110" y="947920"/>
            <a:ext cx="10583968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  PELITILANTEET 1-1, 2-0, 2-1, 2-2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3204578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 pallollisena ja pallottomana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Syöttösuunnan tarjoaminen, syöttäminen osana peliä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Pelin jatkaminen laukauksen tai syötön jälkeen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2-1 tilanteen muodostaminen eri kentän alueilla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Paine palloon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Sijoittuminen puolustuspelissä: Vastustajan ja maalin väliin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 riisto ja pelinkääntö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Syötön estäminen 2-1 tilanteissa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Pelit, leikit,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Nopeus/räjähtävyys,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55814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61110" y="947920"/>
            <a:ext cx="10583968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  PELITILANTEET 2-2, 3-1, 3-2, 3-3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Ylivoimatilanteen muodostaminen eri alueilla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Tilan voittaminen ja hyödyntäminen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Hyökkäysvauhti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Maalinteko, suoraan syötöstä laukominen, kantti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Oman pelaajan löytäminen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 yhteistoimintana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Roolinvaihtovalmius puolustajasta hyökkääjäksi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 ja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Nopeus/räjähtävyys,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Voimaharjoittelun alkeet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2393538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IKÄLUOKKAKOHTAISET TAVOITTEET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i-FI" sz="32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 – B (A) –juniorit</a:t>
            </a:r>
          </a:p>
          <a:p>
            <a:pPr marL="0" indent="0" algn="ctr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Hyökkäyspeli  Yhdessä tekeminen, oma rooli</a:t>
            </a:r>
            <a:br>
              <a:rPr lang="fi-FI" sz="2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endParaRPr lang="fi-FI" sz="28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Puolustuspeli  Yhdessä tekeminen, oma rooli</a:t>
            </a:r>
          </a:p>
          <a:p>
            <a:pPr marL="0" indent="0" algn="ctr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605004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  MONIPUOLISET PELITILANTEET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Lajitaidot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Reagoi tilanteisiin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Ennakoi tilanteita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Suunnunmuutospelaa-minen</a:t>
            </a: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Havainnoi, liike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187262"/>
            <a:ext cx="3145380" cy="12919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Maalipaikan esto, pallon riistäminen joukkueena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Pelit,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Nopeus,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Voimaharjoittelu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1" name="Tekstin paikkamerkki 5">
            <a:extLst>
              <a:ext uri="{FF2B5EF4-FFF2-40B4-BE49-F238E27FC236}">
                <a16:creationId xmlns:a16="http://schemas.microsoft.com/office/drawing/2014/main" id="{C31D02D1-6165-43F3-B7C1-215B6769D617}"/>
              </a:ext>
            </a:extLst>
          </p:cNvPr>
          <p:cNvSpPr txBox="1">
            <a:spLocks/>
          </p:cNvSpPr>
          <p:nvPr/>
        </p:nvSpPr>
        <p:spPr>
          <a:xfrm>
            <a:off x="4523310" y="4479236"/>
            <a:ext cx="314538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12" name="Tekstin paikkamerkki 8">
            <a:extLst>
              <a:ext uri="{FF2B5EF4-FFF2-40B4-BE49-F238E27FC236}">
                <a16:creationId xmlns:a16="http://schemas.microsoft.com/office/drawing/2014/main" id="{6E5A2C0E-F6F1-451F-85B2-0D3990A81BBE}"/>
              </a:ext>
            </a:extLst>
          </p:cNvPr>
          <p:cNvSpPr txBox="1">
            <a:spLocks/>
          </p:cNvSpPr>
          <p:nvPr/>
        </p:nvSpPr>
        <p:spPr>
          <a:xfrm>
            <a:off x="4502132" y="5055498"/>
            <a:ext cx="3145380" cy="16411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Maalipaikan rakentaminen ja maalin teko joukkueena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Pelipaikaton pelaaminen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Ensimmäinen kosketus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77F5A749-DE48-4550-907F-ED1AADBCBFDA}"/>
              </a:ext>
            </a:extLst>
          </p:cNvPr>
          <p:cNvSpPr txBox="1">
            <a:spLocks/>
          </p:cNvSpPr>
          <p:nvPr/>
        </p:nvSpPr>
        <p:spPr bwMode="gray">
          <a:xfrm>
            <a:off x="1715293" y="2080884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MUISTA PIENPELIT !</a:t>
            </a:r>
          </a:p>
        </p:txBody>
      </p:sp>
    </p:spTree>
    <p:extLst>
      <p:ext uri="{BB962C8B-B14F-4D97-AF65-F5344CB8AC3E}">
        <p14:creationId xmlns:p14="http://schemas.microsoft.com/office/powerpoint/2010/main" val="3717130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  MONIPUOLISET PELITILANTEET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Lajitaidot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Nopeustaitavuus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Suunnanmuutospelaa-minen</a:t>
            </a: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Havainnoi, liike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Erikoistilanteet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187262"/>
            <a:ext cx="3145380" cy="12919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Maalipaikan esto, pallon riistäminen joukkueena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Pelit,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Nopeus, ketteryys, tasapaino, koordinaatio, kestävyys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Voimaharjoittelu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Omien vahvuuksien ja heikkouksien kehittäminen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  <p:sp>
        <p:nvSpPr>
          <p:cNvPr id="11" name="Tekstin paikkamerkki 5">
            <a:extLst>
              <a:ext uri="{FF2B5EF4-FFF2-40B4-BE49-F238E27FC236}">
                <a16:creationId xmlns:a16="http://schemas.microsoft.com/office/drawing/2014/main" id="{C31D02D1-6165-43F3-B7C1-215B6769D617}"/>
              </a:ext>
            </a:extLst>
          </p:cNvPr>
          <p:cNvSpPr txBox="1">
            <a:spLocks/>
          </p:cNvSpPr>
          <p:nvPr/>
        </p:nvSpPr>
        <p:spPr>
          <a:xfrm>
            <a:off x="4523310" y="4479236"/>
            <a:ext cx="314538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12" name="Tekstin paikkamerkki 8">
            <a:extLst>
              <a:ext uri="{FF2B5EF4-FFF2-40B4-BE49-F238E27FC236}">
                <a16:creationId xmlns:a16="http://schemas.microsoft.com/office/drawing/2014/main" id="{6E5A2C0E-F6F1-451F-85B2-0D3990A81BBE}"/>
              </a:ext>
            </a:extLst>
          </p:cNvPr>
          <p:cNvSpPr txBox="1">
            <a:spLocks/>
          </p:cNvSpPr>
          <p:nvPr/>
        </p:nvSpPr>
        <p:spPr>
          <a:xfrm>
            <a:off x="4502132" y="5055498"/>
            <a:ext cx="3145380" cy="16411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Maalipaikan rakentaminen ja maalin teko joukkueena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Pelipaikaton pelaaminen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Ensimmäinen kosketus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77F5A749-DE48-4550-907F-ED1AADBCBFDA}"/>
              </a:ext>
            </a:extLst>
          </p:cNvPr>
          <p:cNvSpPr txBox="1">
            <a:spLocks/>
          </p:cNvSpPr>
          <p:nvPr/>
        </p:nvSpPr>
        <p:spPr bwMode="gray">
          <a:xfrm>
            <a:off x="1715293" y="2080884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MUISTA PIENPELIT !</a:t>
            </a:r>
          </a:p>
        </p:txBody>
      </p:sp>
    </p:spTree>
    <p:extLst>
      <p:ext uri="{BB962C8B-B14F-4D97-AF65-F5344CB8AC3E}">
        <p14:creationId xmlns:p14="http://schemas.microsoft.com/office/powerpoint/2010/main" val="3252338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1_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4787</TotalTime>
  <Words>1019</Words>
  <Application>Microsoft Office PowerPoint</Application>
  <PresentationFormat>Laajakuva</PresentationFormat>
  <Paragraphs>247</Paragraphs>
  <Slides>18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Trebuchet MS</vt:lpstr>
      <vt:lpstr>Wingdings 3</vt:lpstr>
      <vt:lpstr>Ioni (johtoryhmä)</vt:lpstr>
      <vt:lpstr>1_Ioni (johtoryhmä)</vt:lpstr>
      <vt:lpstr>PELAAJAPOLKU  </vt:lpstr>
      <vt:lpstr>Sisältö</vt:lpstr>
      <vt:lpstr>SEURAN ARVOT</vt:lpstr>
      <vt:lpstr>PowerPoint-esitys</vt:lpstr>
      <vt:lpstr>Voittava pelitapa – tavoitteet pelitilanteisiin</vt:lpstr>
      <vt:lpstr>PELITILANNEROOLIT</vt:lpstr>
      <vt:lpstr>Voittava pelitapa – tavoitteet pelitilanteisiin</vt:lpstr>
      <vt:lpstr>IKÄLUOKKAKOHTAISET TAVOITTEET </vt:lpstr>
      <vt:lpstr>IKÄLUOKKAKOHTAISET TAVOITTEET </vt:lpstr>
      <vt:lpstr>PELITILANTEIDEN HARJOITTELU JA OPETTAMINEN </vt:lpstr>
      <vt:lpstr>LAJIHARJOITUKSEN RAKENNE JA PAINOPISTEET</vt:lpstr>
      <vt:lpstr>G-JUNIORIT  PELITILANTEET 1-0, 1-1</vt:lpstr>
      <vt:lpstr>F-JUNIORIT  PELITILANTEET 1-0, 1-1, 2-0</vt:lpstr>
      <vt:lpstr>E-JUNIORIT  PELITILANTEET 1-1, 2-0, 2-1, 2-2</vt:lpstr>
      <vt:lpstr>D-JUNIORIT  PELITILANTEET 2-2, 3-1, 3-2, 3-3</vt:lpstr>
      <vt:lpstr>IKÄLUOKKAKOHTAISET TAVOITTEET </vt:lpstr>
      <vt:lpstr>C-JUNIORIT  MONIPUOLISET PELITILANTEET</vt:lpstr>
      <vt:lpstr>B-A-JUNIORIT  MONIPUOLISET PELITILANTEET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Mika Karusaari</cp:lastModifiedBy>
  <cp:revision>180</cp:revision>
  <cp:lastPrinted>2015-10-16T11:46:20Z</cp:lastPrinted>
  <dcterms:created xsi:type="dcterms:W3CDTF">2015-10-16T11:09:23Z</dcterms:created>
  <dcterms:modified xsi:type="dcterms:W3CDTF">2020-01-30T13:09:25Z</dcterms:modified>
</cp:coreProperties>
</file>