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2"/>
  </p:handoutMasterIdLst>
  <p:sldIdLst>
    <p:sldId id="256" r:id="rId2"/>
    <p:sldId id="276" r:id="rId3"/>
    <p:sldId id="268" r:id="rId4"/>
    <p:sldId id="298" r:id="rId5"/>
    <p:sldId id="297" r:id="rId6"/>
    <p:sldId id="287" r:id="rId7"/>
    <p:sldId id="293" r:id="rId8"/>
    <p:sldId id="299" r:id="rId9"/>
    <p:sldId id="294" r:id="rId10"/>
    <p:sldId id="295" r:id="rId11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4A8B4B-96E2-4AD6-B43F-138F1939E2C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5EE62A1F-8927-4C90-A06F-3BAE73D5F6E0}">
      <dgm:prSet phldrT="[Teksti]"/>
      <dgm:spPr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r>
            <a:rPr lang="fi-FI" dirty="0">
              <a:latin typeface="Trebuchet MS" panose="020B0603020202020204" pitchFamily="34" charset="0"/>
            </a:rPr>
            <a:t>Yhteisöön kuuluminen</a:t>
          </a:r>
        </a:p>
      </dgm:t>
    </dgm:pt>
    <dgm:pt modelId="{CD8F57C1-5B43-411E-A088-FFCD085C818A}" type="parTrans" cxnId="{500087E2-1881-4112-AC3E-7178F8D1BACC}">
      <dgm:prSet/>
      <dgm:spPr/>
      <dgm:t>
        <a:bodyPr/>
        <a:lstStyle/>
        <a:p>
          <a:endParaRPr lang="fi-FI"/>
        </a:p>
      </dgm:t>
    </dgm:pt>
    <dgm:pt modelId="{3A4152BE-1747-4E3B-9939-14E5BD7105A1}" type="sibTrans" cxnId="{500087E2-1881-4112-AC3E-7178F8D1BACC}">
      <dgm:prSet/>
      <dgm:spPr/>
      <dgm:t>
        <a:bodyPr/>
        <a:lstStyle/>
        <a:p>
          <a:endParaRPr lang="fi-FI"/>
        </a:p>
      </dgm:t>
    </dgm:pt>
    <dgm:pt modelId="{388FFAEB-8894-4C97-BC1B-08E9A6FC9D69}">
      <dgm:prSet phldrT="[Teksti]"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Identiteetti on tunnistettavissa</a:t>
          </a:r>
        </a:p>
      </dgm:t>
    </dgm:pt>
    <dgm:pt modelId="{4B30797F-3AA7-4059-B881-27EB88776CF2}" type="parTrans" cxnId="{9BC3AEFA-2DAE-471E-A979-CEC498B529E1}">
      <dgm:prSet/>
      <dgm:spPr/>
      <dgm:t>
        <a:bodyPr/>
        <a:lstStyle/>
        <a:p>
          <a:endParaRPr lang="fi-FI"/>
        </a:p>
      </dgm:t>
    </dgm:pt>
    <dgm:pt modelId="{CE244EFA-25E8-49FC-9F6B-70F9B4F13B22}" type="sibTrans" cxnId="{9BC3AEFA-2DAE-471E-A979-CEC498B529E1}">
      <dgm:prSet/>
      <dgm:spPr/>
      <dgm:t>
        <a:bodyPr/>
        <a:lstStyle/>
        <a:p>
          <a:endParaRPr lang="fi-FI"/>
        </a:p>
      </dgm:t>
    </dgm:pt>
    <dgm:pt modelId="{705913DD-DC3B-4D51-887A-03654FB63124}">
      <dgm:prSet phldrT="[Teksti]"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Seuraväki/Seuraihmiset mukana tapahtumissa</a:t>
          </a:r>
        </a:p>
      </dgm:t>
    </dgm:pt>
    <dgm:pt modelId="{9703AC11-472E-4734-B1C6-5D9672FF39EE}" type="parTrans" cxnId="{97FF8BD1-246A-434E-B3AA-2CA33FA4EF48}">
      <dgm:prSet/>
      <dgm:spPr/>
      <dgm:t>
        <a:bodyPr/>
        <a:lstStyle/>
        <a:p>
          <a:endParaRPr lang="fi-FI"/>
        </a:p>
      </dgm:t>
    </dgm:pt>
    <dgm:pt modelId="{0B58AFBE-560F-4FD4-8E98-077A539A4C91}" type="sibTrans" cxnId="{97FF8BD1-246A-434E-B3AA-2CA33FA4EF48}">
      <dgm:prSet/>
      <dgm:spPr/>
      <dgm:t>
        <a:bodyPr/>
        <a:lstStyle/>
        <a:p>
          <a:endParaRPr lang="fi-FI"/>
        </a:p>
      </dgm:t>
    </dgm:pt>
    <dgm:pt modelId="{10D65399-E235-461F-84C6-A429A2A83893}">
      <dgm:prSet phldrT="[Teksti]"/>
      <dgm:spPr/>
      <dgm:t>
        <a:bodyPr/>
        <a:lstStyle/>
        <a:p>
          <a:r>
            <a:rPr lang="fi-FI" dirty="0">
              <a:latin typeface="Trebuchet MS" panose="020B0603020202020204" pitchFamily="34" charset="0"/>
            </a:rPr>
            <a:t>Pitkän pelaajapolun mahdollistaminen</a:t>
          </a:r>
        </a:p>
      </dgm:t>
    </dgm:pt>
    <dgm:pt modelId="{F32DEC96-914C-4A57-9717-437594409FF9}" type="parTrans" cxnId="{60BF188C-5B29-43F9-8249-43940B473611}">
      <dgm:prSet/>
      <dgm:spPr/>
      <dgm:t>
        <a:bodyPr/>
        <a:lstStyle/>
        <a:p>
          <a:endParaRPr lang="fi-FI"/>
        </a:p>
      </dgm:t>
    </dgm:pt>
    <dgm:pt modelId="{2C814A64-6A59-4241-923D-0D69D3DF88C3}" type="sibTrans" cxnId="{60BF188C-5B29-43F9-8249-43940B473611}">
      <dgm:prSet/>
      <dgm:spPr/>
      <dgm:t>
        <a:bodyPr/>
        <a:lstStyle/>
        <a:p>
          <a:endParaRPr lang="fi-FI"/>
        </a:p>
      </dgm:t>
    </dgm:pt>
    <dgm:pt modelId="{DE0A5E2C-D6D8-466A-A041-C8280F917DEF}">
      <dgm:prSet phldrT="[Teksti]"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Mahdollistamme pelaamisen</a:t>
          </a:r>
        </a:p>
      </dgm:t>
    </dgm:pt>
    <dgm:pt modelId="{3DB0F4FE-2673-4EF8-8FCF-F570128BB29B}" type="parTrans" cxnId="{D1D15506-9784-4B66-9BD5-6FECF6AE8BE8}">
      <dgm:prSet/>
      <dgm:spPr/>
      <dgm:t>
        <a:bodyPr/>
        <a:lstStyle/>
        <a:p>
          <a:endParaRPr lang="fi-FI"/>
        </a:p>
      </dgm:t>
    </dgm:pt>
    <dgm:pt modelId="{660C1B1D-101F-4838-B998-28F9C56904F0}" type="sibTrans" cxnId="{D1D15506-9784-4B66-9BD5-6FECF6AE8BE8}">
      <dgm:prSet/>
      <dgm:spPr/>
      <dgm:t>
        <a:bodyPr/>
        <a:lstStyle/>
        <a:p>
          <a:endParaRPr lang="fi-FI"/>
        </a:p>
      </dgm:t>
    </dgm:pt>
    <dgm:pt modelId="{107888E7-FE53-4230-8CFC-CA6E4FC2A463}">
      <dgm:prSet phldrT="[Teksti]"/>
      <dgm:spPr/>
      <dgm:t>
        <a:bodyPr/>
        <a:lstStyle/>
        <a:p>
          <a:r>
            <a:rPr lang="fi-FI" dirty="0">
              <a:latin typeface="Trebuchet MS" panose="020B0603020202020204" pitchFamily="34" charset="0"/>
            </a:rPr>
            <a:t>Edustusjoukkueiden elinvoimaisuus</a:t>
          </a:r>
        </a:p>
      </dgm:t>
    </dgm:pt>
    <dgm:pt modelId="{431698D7-EE29-40C4-93AA-0E2BF23CC7A5}" type="parTrans" cxnId="{04E4E52A-1DE9-4233-8BFD-63FF07BC3ECB}">
      <dgm:prSet/>
      <dgm:spPr/>
      <dgm:t>
        <a:bodyPr/>
        <a:lstStyle/>
        <a:p>
          <a:endParaRPr lang="fi-FI"/>
        </a:p>
      </dgm:t>
    </dgm:pt>
    <dgm:pt modelId="{39FE629A-C937-42D8-8595-B3BB4578F508}" type="sibTrans" cxnId="{04E4E52A-1DE9-4233-8BFD-63FF07BC3ECB}">
      <dgm:prSet/>
      <dgm:spPr/>
      <dgm:t>
        <a:bodyPr/>
        <a:lstStyle/>
        <a:p>
          <a:endParaRPr lang="fi-FI"/>
        </a:p>
      </dgm:t>
    </dgm:pt>
    <dgm:pt modelId="{D9C06B7D-06B4-4123-A632-A3E89B9D877E}">
      <dgm:prSet phldrT="[Teksti]"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Urheilullinen keulakuva</a:t>
          </a:r>
        </a:p>
      </dgm:t>
    </dgm:pt>
    <dgm:pt modelId="{652B5FA6-742E-4B62-91BF-A5D5B9DB1DA4}" type="parTrans" cxnId="{FEB3C4CD-C9E8-4416-911C-0329C6E8558E}">
      <dgm:prSet/>
      <dgm:spPr/>
      <dgm:t>
        <a:bodyPr/>
        <a:lstStyle/>
        <a:p>
          <a:endParaRPr lang="fi-FI"/>
        </a:p>
      </dgm:t>
    </dgm:pt>
    <dgm:pt modelId="{F56B7DED-651C-43CF-BC10-B233A9AE105D}" type="sibTrans" cxnId="{FEB3C4CD-C9E8-4416-911C-0329C6E8558E}">
      <dgm:prSet/>
      <dgm:spPr/>
      <dgm:t>
        <a:bodyPr/>
        <a:lstStyle/>
        <a:p>
          <a:endParaRPr lang="fi-FI"/>
        </a:p>
      </dgm:t>
    </dgm:pt>
    <dgm:pt modelId="{40762D71-660D-47E3-BEAC-BCEC32C502C5}">
      <dgm:prSet phldrT="[Teksti]"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Vahvistamme tunnettavuutta</a:t>
          </a:r>
        </a:p>
      </dgm:t>
    </dgm:pt>
    <dgm:pt modelId="{202AB2DB-F618-4C0D-9FDB-39AFBEADD78D}" type="parTrans" cxnId="{1E9BC544-8756-4B8F-8596-B5D880ABADB7}">
      <dgm:prSet/>
      <dgm:spPr/>
      <dgm:t>
        <a:bodyPr/>
        <a:lstStyle/>
        <a:p>
          <a:endParaRPr lang="fi-FI"/>
        </a:p>
      </dgm:t>
    </dgm:pt>
    <dgm:pt modelId="{3D3178AF-276B-49FB-9572-FB7F6F055CAF}" type="sibTrans" cxnId="{1E9BC544-8756-4B8F-8596-B5D880ABADB7}">
      <dgm:prSet/>
      <dgm:spPr/>
      <dgm:t>
        <a:bodyPr/>
        <a:lstStyle/>
        <a:p>
          <a:endParaRPr lang="fi-FI"/>
        </a:p>
      </dgm:t>
    </dgm:pt>
    <dgm:pt modelId="{DCDCAEF9-6C2B-4CD5-917E-59521CB1E8A0}">
      <dgm:prSet phldrT="[Teksti]"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Valmennus on laadukasta</a:t>
          </a:r>
        </a:p>
      </dgm:t>
    </dgm:pt>
    <dgm:pt modelId="{59F4B77A-959D-4095-B0D7-2E44867FA890}" type="parTrans" cxnId="{A5609F4F-470A-4E04-9578-B464FA9BCEA9}">
      <dgm:prSet/>
      <dgm:spPr/>
      <dgm:t>
        <a:bodyPr/>
        <a:lstStyle/>
        <a:p>
          <a:endParaRPr lang="fi-FI"/>
        </a:p>
      </dgm:t>
    </dgm:pt>
    <dgm:pt modelId="{E7E94549-14EC-44D8-9640-546948CEDD1B}" type="sibTrans" cxnId="{A5609F4F-470A-4E04-9578-B464FA9BCEA9}">
      <dgm:prSet/>
      <dgm:spPr/>
      <dgm:t>
        <a:bodyPr/>
        <a:lstStyle/>
        <a:p>
          <a:endParaRPr lang="fi-FI"/>
        </a:p>
      </dgm:t>
    </dgm:pt>
    <dgm:pt modelId="{87D470C0-08E6-43EC-9267-90C45035327B}">
      <dgm:prSet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Huolehdimme pelaajan hyvinvoinnista</a:t>
          </a:r>
          <a:endParaRPr lang="fi-FI" dirty="0"/>
        </a:p>
      </dgm:t>
    </dgm:pt>
    <dgm:pt modelId="{FD21BB80-5494-4A86-97A9-3C516A5E51A3}" type="parTrans" cxnId="{F33E3C77-93B6-4223-9724-ED9151C8E6ED}">
      <dgm:prSet/>
      <dgm:spPr/>
      <dgm:t>
        <a:bodyPr/>
        <a:lstStyle/>
        <a:p>
          <a:endParaRPr lang="fi-FI"/>
        </a:p>
      </dgm:t>
    </dgm:pt>
    <dgm:pt modelId="{5F8F5E9B-CDD7-439E-9297-59E52F14BF90}" type="sibTrans" cxnId="{F33E3C77-93B6-4223-9724-ED9151C8E6ED}">
      <dgm:prSet/>
      <dgm:spPr/>
      <dgm:t>
        <a:bodyPr/>
        <a:lstStyle/>
        <a:p>
          <a:endParaRPr lang="fi-FI"/>
        </a:p>
      </dgm:t>
    </dgm:pt>
    <dgm:pt modelId="{B5564350-BFCD-4B38-83C6-AACBC9F66904}">
      <dgm:prSet phldrT="[Teksti]"/>
      <dgm:spPr>
        <a:solidFill>
          <a:srgbClr val="FF0000"/>
        </a:solidFill>
      </dgm:spPr>
      <dgm:t>
        <a:bodyPr/>
        <a:lstStyle/>
        <a:p>
          <a:r>
            <a:rPr lang="fi-FI" dirty="0">
              <a:latin typeface="Trebuchet MS" panose="020B0603020202020204" pitchFamily="34" charset="0"/>
            </a:rPr>
            <a:t>Kummitoiminta</a:t>
          </a:r>
        </a:p>
      </dgm:t>
    </dgm:pt>
    <dgm:pt modelId="{41350838-CA36-4CEA-968B-90DC6AC8267B}" type="parTrans" cxnId="{472DB05A-B343-45A9-8AEF-6513EAA1CD55}">
      <dgm:prSet/>
      <dgm:spPr/>
      <dgm:t>
        <a:bodyPr/>
        <a:lstStyle/>
        <a:p>
          <a:endParaRPr lang="fi-FI"/>
        </a:p>
      </dgm:t>
    </dgm:pt>
    <dgm:pt modelId="{AD151AD5-89DF-4138-8F5C-A2C6532D3CD2}" type="sibTrans" cxnId="{472DB05A-B343-45A9-8AEF-6513EAA1CD55}">
      <dgm:prSet/>
      <dgm:spPr/>
      <dgm:t>
        <a:bodyPr/>
        <a:lstStyle/>
        <a:p>
          <a:endParaRPr lang="fi-FI"/>
        </a:p>
      </dgm:t>
    </dgm:pt>
    <dgm:pt modelId="{57C6FBD3-8B60-4CCF-9831-5EB49DE3F53E}" type="pres">
      <dgm:prSet presAssocID="{BA4A8B4B-96E2-4AD6-B43F-138F1939E2C0}" presName="theList" presStyleCnt="0">
        <dgm:presLayoutVars>
          <dgm:dir/>
          <dgm:animLvl val="lvl"/>
          <dgm:resizeHandles val="exact"/>
        </dgm:presLayoutVars>
      </dgm:prSet>
      <dgm:spPr/>
    </dgm:pt>
    <dgm:pt modelId="{57C89180-9C1A-4975-B62C-01190DA20A07}" type="pres">
      <dgm:prSet presAssocID="{5EE62A1F-8927-4C90-A06F-3BAE73D5F6E0}" presName="compNode" presStyleCnt="0"/>
      <dgm:spPr/>
    </dgm:pt>
    <dgm:pt modelId="{23635102-2A32-4E28-A810-98E068042406}" type="pres">
      <dgm:prSet presAssocID="{5EE62A1F-8927-4C90-A06F-3BAE73D5F6E0}" presName="aNode" presStyleLbl="bgShp" presStyleIdx="0" presStyleCnt="3" custLinFactNeighborX="-38" custLinFactNeighborY="286"/>
      <dgm:spPr>
        <a:xfrm>
          <a:off x="1488" y="0"/>
          <a:ext cx="3869530" cy="4638500"/>
        </a:xfrm>
        <a:prstGeom prst="roundRect">
          <a:avLst>
            <a:gd name="adj" fmla="val 10000"/>
          </a:avLst>
        </a:prstGeom>
      </dgm:spPr>
    </dgm:pt>
    <dgm:pt modelId="{9258662E-81B4-4D95-92C6-378C6DBCA424}" type="pres">
      <dgm:prSet presAssocID="{5EE62A1F-8927-4C90-A06F-3BAE73D5F6E0}" presName="textNode" presStyleLbl="bgShp" presStyleIdx="0" presStyleCnt="3"/>
      <dgm:spPr/>
    </dgm:pt>
    <dgm:pt modelId="{34B7BE62-7C98-4919-AE79-469F46D88149}" type="pres">
      <dgm:prSet presAssocID="{5EE62A1F-8927-4C90-A06F-3BAE73D5F6E0}" presName="compChildNode" presStyleCnt="0"/>
      <dgm:spPr/>
    </dgm:pt>
    <dgm:pt modelId="{58E4B2F9-53E9-4BB2-92E2-94B35D0ECEA4}" type="pres">
      <dgm:prSet presAssocID="{5EE62A1F-8927-4C90-A06F-3BAE73D5F6E0}" presName="theInnerList" presStyleCnt="0"/>
      <dgm:spPr/>
    </dgm:pt>
    <dgm:pt modelId="{869C92E7-240B-40CB-9AFE-1AE26CD705AA}" type="pres">
      <dgm:prSet presAssocID="{388FFAEB-8894-4C97-BC1B-08E9A6FC9D69}" presName="childNode" presStyleLbl="node1" presStyleIdx="0" presStyleCnt="8" custLinFactNeighborX="1156" custLinFactNeighborY="11430">
        <dgm:presLayoutVars>
          <dgm:bulletEnabled val="1"/>
        </dgm:presLayoutVars>
      </dgm:prSet>
      <dgm:spPr/>
    </dgm:pt>
    <dgm:pt modelId="{C173BCB7-70A2-422B-AB90-0A72949D38F6}" type="pres">
      <dgm:prSet presAssocID="{388FFAEB-8894-4C97-BC1B-08E9A6FC9D69}" presName="aSpace2" presStyleCnt="0"/>
      <dgm:spPr/>
    </dgm:pt>
    <dgm:pt modelId="{C63AA7E3-FE2C-4FC2-8EC4-624389D9452A}" type="pres">
      <dgm:prSet presAssocID="{705913DD-DC3B-4D51-887A-03654FB63124}" presName="childNode" presStyleLbl="node1" presStyleIdx="1" presStyleCnt="8">
        <dgm:presLayoutVars>
          <dgm:bulletEnabled val="1"/>
        </dgm:presLayoutVars>
      </dgm:prSet>
      <dgm:spPr/>
    </dgm:pt>
    <dgm:pt modelId="{329CA7F3-D06A-44C2-B3A8-50D4FE45541E}" type="pres">
      <dgm:prSet presAssocID="{5EE62A1F-8927-4C90-A06F-3BAE73D5F6E0}" presName="aSpace" presStyleCnt="0"/>
      <dgm:spPr/>
    </dgm:pt>
    <dgm:pt modelId="{741CF4C0-6E28-490C-96FA-F67E1102F3B9}" type="pres">
      <dgm:prSet presAssocID="{10D65399-E235-461F-84C6-A429A2A83893}" presName="compNode" presStyleCnt="0"/>
      <dgm:spPr/>
    </dgm:pt>
    <dgm:pt modelId="{EEA06176-366D-49F1-A6EF-CCF7C79FA89E}" type="pres">
      <dgm:prSet presAssocID="{10D65399-E235-461F-84C6-A429A2A83893}" presName="aNode" presStyleLbl="bgShp" presStyleIdx="1" presStyleCnt="3"/>
      <dgm:spPr/>
    </dgm:pt>
    <dgm:pt modelId="{45819A20-59A5-40BB-92C7-1C7FD21F18F2}" type="pres">
      <dgm:prSet presAssocID="{10D65399-E235-461F-84C6-A429A2A83893}" presName="textNode" presStyleLbl="bgShp" presStyleIdx="1" presStyleCnt="3"/>
      <dgm:spPr/>
    </dgm:pt>
    <dgm:pt modelId="{F205EF59-9EBF-44DB-8844-F1452511B2BF}" type="pres">
      <dgm:prSet presAssocID="{10D65399-E235-461F-84C6-A429A2A83893}" presName="compChildNode" presStyleCnt="0"/>
      <dgm:spPr/>
    </dgm:pt>
    <dgm:pt modelId="{10669500-B97A-49AC-ADEE-FC6B413DD7EE}" type="pres">
      <dgm:prSet presAssocID="{10D65399-E235-461F-84C6-A429A2A83893}" presName="theInnerList" presStyleCnt="0"/>
      <dgm:spPr/>
    </dgm:pt>
    <dgm:pt modelId="{5CEADC54-938A-47C0-84F2-CBC7EAE98BD0}" type="pres">
      <dgm:prSet presAssocID="{DE0A5E2C-D6D8-466A-A041-C8280F917DEF}" presName="childNode" presStyleLbl="node1" presStyleIdx="2" presStyleCnt="8">
        <dgm:presLayoutVars>
          <dgm:bulletEnabled val="1"/>
        </dgm:presLayoutVars>
      </dgm:prSet>
      <dgm:spPr/>
    </dgm:pt>
    <dgm:pt modelId="{73A2A3AF-253E-4F83-86F9-76918EB085AD}" type="pres">
      <dgm:prSet presAssocID="{DE0A5E2C-D6D8-466A-A041-C8280F917DEF}" presName="aSpace2" presStyleCnt="0"/>
      <dgm:spPr/>
    </dgm:pt>
    <dgm:pt modelId="{CAA68C4C-8CEC-4B12-A3B6-70E064627DF7}" type="pres">
      <dgm:prSet presAssocID="{87D470C0-08E6-43EC-9267-90C45035327B}" presName="childNode" presStyleLbl="node1" presStyleIdx="3" presStyleCnt="8">
        <dgm:presLayoutVars>
          <dgm:bulletEnabled val="1"/>
        </dgm:presLayoutVars>
      </dgm:prSet>
      <dgm:spPr/>
    </dgm:pt>
    <dgm:pt modelId="{57DD03B6-62D6-4FEF-95EA-75F20FE6508B}" type="pres">
      <dgm:prSet presAssocID="{87D470C0-08E6-43EC-9267-90C45035327B}" presName="aSpace2" presStyleCnt="0"/>
      <dgm:spPr/>
    </dgm:pt>
    <dgm:pt modelId="{5F6951BF-1A7D-48BB-8D80-C31FE7A4BA4A}" type="pres">
      <dgm:prSet presAssocID="{DCDCAEF9-6C2B-4CD5-917E-59521CB1E8A0}" presName="childNode" presStyleLbl="node1" presStyleIdx="4" presStyleCnt="8">
        <dgm:presLayoutVars>
          <dgm:bulletEnabled val="1"/>
        </dgm:presLayoutVars>
      </dgm:prSet>
      <dgm:spPr/>
    </dgm:pt>
    <dgm:pt modelId="{06EA7278-C0C6-409D-AF7D-B05A2F769D19}" type="pres">
      <dgm:prSet presAssocID="{10D65399-E235-461F-84C6-A429A2A83893}" presName="aSpace" presStyleCnt="0"/>
      <dgm:spPr/>
    </dgm:pt>
    <dgm:pt modelId="{6E7DF65E-FE12-49D1-AFD9-BAA0337F5593}" type="pres">
      <dgm:prSet presAssocID="{107888E7-FE53-4230-8CFC-CA6E4FC2A463}" presName="compNode" presStyleCnt="0"/>
      <dgm:spPr/>
    </dgm:pt>
    <dgm:pt modelId="{9DB79B1E-67D8-4F46-A422-8929D0E815F7}" type="pres">
      <dgm:prSet presAssocID="{107888E7-FE53-4230-8CFC-CA6E4FC2A463}" presName="aNode" presStyleLbl="bgShp" presStyleIdx="2" presStyleCnt="3"/>
      <dgm:spPr/>
    </dgm:pt>
    <dgm:pt modelId="{5BBCF458-83FF-44FC-A5E4-C46A5C6CE3C3}" type="pres">
      <dgm:prSet presAssocID="{107888E7-FE53-4230-8CFC-CA6E4FC2A463}" presName="textNode" presStyleLbl="bgShp" presStyleIdx="2" presStyleCnt="3"/>
      <dgm:spPr/>
    </dgm:pt>
    <dgm:pt modelId="{AC4B8AA3-694C-496C-888D-A2F1D0CE8AF7}" type="pres">
      <dgm:prSet presAssocID="{107888E7-FE53-4230-8CFC-CA6E4FC2A463}" presName="compChildNode" presStyleCnt="0"/>
      <dgm:spPr/>
    </dgm:pt>
    <dgm:pt modelId="{F15CF6AD-7D6E-45CA-A214-01A29E38F999}" type="pres">
      <dgm:prSet presAssocID="{107888E7-FE53-4230-8CFC-CA6E4FC2A463}" presName="theInnerList" presStyleCnt="0"/>
      <dgm:spPr/>
    </dgm:pt>
    <dgm:pt modelId="{451AD873-F80E-48C5-9A44-9C40C88B906F}" type="pres">
      <dgm:prSet presAssocID="{D9C06B7D-06B4-4123-A632-A3E89B9D877E}" presName="childNode" presStyleLbl="node1" presStyleIdx="5" presStyleCnt="8">
        <dgm:presLayoutVars>
          <dgm:bulletEnabled val="1"/>
        </dgm:presLayoutVars>
      </dgm:prSet>
      <dgm:spPr/>
    </dgm:pt>
    <dgm:pt modelId="{E67AB482-94FF-4301-B07C-64C5618D2C0C}" type="pres">
      <dgm:prSet presAssocID="{D9C06B7D-06B4-4123-A632-A3E89B9D877E}" presName="aSpace2" presStyleCnt="0"/>
      <dgm:spPr/>
    </dgm:pt>
    <dgm:pt modelId="{E7D41E8F-26B2-467C-BBA0-143F9D86DA92}" type="pres">
      <dgm:prSet presAssocID="{40762D71-660D-47E3-BEAC-BCEC32C502C5}" presName="childNode" presStyleLbl="node1" presStyleIdx="6" presStyleCnt="8">
        <dgm:presLayoutVars>
          <dgm:bulletEnabled val="1"/>
        </dgm:presLayoutVars>
      </dgm:prSet>
      <dgm:spPr/>
    </dgm:pt>
    <dgm:pt modelId="{76DB1FAA-C6ED-44B8-AF64-665B9DC8A435}" type="pres">
      <dgm:prSet presAssocID="{40762D71-660D-47E3-BEAC-BCEC32C502C5}" presName="aSpace2" presStyleCnt="0"/>
      <dgm:spPr/>
    </dgm:pt>
    <dgm:pt modelId="{E7855BBE-D574-4ADE-86BC-DAF3E204EA0E}" type="pres">
      <dgm:prSet presAssocID="{B5564350-BFCD-4B38-83C6-AACBC9F66904}" presName="childNode" presStyleLbl="node1" presStyleIdx="7" presStyleCnt="8">
        <dgm:presLayoutVars>
          <dgm:bulletEnabled val="1"/>
        </dgm:presLayoutVars>
      </dgm:prSet>
      <dgm:spPr/>
    </dgm:pt>
  </dgm:ptLst>
  <dgm:cxnLst>
    <dgm:cxn modelId="{D1D15506-9784-4B66-9BD5-6FECF6AE8BE8}" srcId="{10D65399-E235-461F-84C6-A429A2A83893}" destId="{DE0A5E2C-D6D8-466A-A041-C8280F917DEF}" srcOrd="0" destOrd="0" parTransId="{3DB0F4FE-2673-4EF8-8FCF-F570128BB29B}" sibTransId="{660C1B1D-101F-4838-B998-28F9C56904F0}"/>
    <dgm:cxn modelId="{B71A0F15-B0CF-48C2-ACB6-9C39701FBC0A}" type="presOf" srcId="{10D65399-E235-461F-84C6-A429A2A83893}" destId="{45819A20-59A5-40BB-92C7-1C7FD21F18F2}" srcOrd="1" destOrd="0" presId="urn:microsoft.com/office/officeart/2005/8/layout/lProcess2"/>
    <dgm:cxn modelId="{7842D627-59A0-4C61-8097-C56B44C5A1E5}" type="presOf" srcId="{107888E7-FE53-4230-8CFC-CA6E4FC2A463}" destId="{5BBCF458-83FF-44FC-A5E4-C46A5C6CE3C3}" srcOrd="1" destOrd="0" presId="urn:microsoft.com/office/officeart/2005/8/layout/lProcess2"/>
    <dgm:cxn modelId="{04E4E52A-1DE9-4233-8BFD-63FF07BC3ECB}" srcId="{BA4A8B4B-96E2-4AD6-B43F-138F1939E2C0}" destId="{107888E7-FE53-4230-8CFC-CA6E4FC2A463}" srcOrd="2" destOrd="0" parTransId="{431698D7-EE29-40C4-93AA-0E2BF23CC7A5}" sibTransId="{39FE629A-C937-42D8-8595-B3BB4578F508}"/>
    <dgm:cxn modelId="{84DABE36-F63C-461F-868D-A21481A429C8}" type="presOf" srcId="{5EE62A1F-8927-4C90-A06F-3BAE73D5F6E0}" destId="{9258662E-81B4-4D95-92C6-378C6DBCA424}" srcOrd="1" destOrd="0" presId="urn:microsoft.com/office/officeart/2005/8/layout/lProcess2"/>
    <dgm:cxn modelId="{C6C41A5D-F689-4605-BAA9-FCC079297FB7}" type="presOf" srcId="{D9C06B7D-06B4-4123-A632-A3E89B9D877E}" destId="{451AD873-F80E-48C5-9A44-9C40C88B906F}" srcOrd="0" destOrd="0" presId="urn:microsoft.com/office/officeart/2005/8/layout/lProcess2"/>
    <dgm:cxn modelId="{F57B3461-9CC6-4A6B-8425-900119B051BE}" type="presOf" srcId="{DCDCAEF9-6C2B-4CD5-917E-59521CB1E8A0}" destId="{5F6951BF-1A7D-48BB-8D80-C31FE7A4BA4A}" srcOrd="0" destOrd="0" presId="urn:microsoft.com/office/officeart/2005/8/layout/lProcess2"/>
    <dgm:cxn modelId="{1E9BC544-8756-4B8F-8596-B5D880ABADB7}" srcId="{107888E7-FE53-4230-8CFC-CA6E4FC2A463}" destId="{40762D71-660D-47E3-BEAC-BCEC32C502C5}" srcOrd="1" destOrd="0" parTransId="{202AB2DB-F618-4C0D-9FDB-39AFBEADD78D}" sibTransId="{3D3178AF-276B-49FB-9572-FB7F6F055CAF}"/>
    <dgm:cxn modelId="{AEE0FE6A-239C-49BA-96C4-017FA0931962}" type="presOf" srcId="{705913DD-DC3B-4D51-887A-03654FB63124}" destId="{C63AA7E3-FE2C-4FC2-8EC4-624389D9452A}" srcOrd="0" destOrd="0" presId="urn:microsoft.com/office/officeart/2005/8/layout/lProcess2"/>
    <dgm:cxn modelId="{A5609F4F-470A-4E04-9578-B464FA9BCEA9}" srcId="{10D65399-E235-461F-84C6-A429A2A83893}" destId="{DCDCAEF9-6C2B-4CD5-917E-59521CB1E8A0}" srcOrd="2" destOrd="0" parTransId="{59F4B77A-959D-4095-B0D7-2E44867FA890}" sibTransId="{E7E94549-14EC-44D8-9640-546948CEDD1B}"/>
    <dgm:cxn modelId="{10164F51-9616-4BE7-9968-9FD1B0E499DE}" type="presOf" srcId="{87D470C0-08E6-43EC-9267-90C45035327B}" destId="{CAA68C4C-8CEC-4B12-A3B6-70E064627DF7}" srcOrd="0" destOrd="0" presId="urn:microsoft.com/office/officeart/2005/8/layout/lProcess2"/>
    <dgm:cxn modelId="{F33E3C77-93B6-4223-9724-ED9151C8E6ED}" srcId="{10D65399-E235-461F-84C6-A429A2A83893}" destId="{87D470C0-08E6-43EC-9267-90C45035327B}" srcOrd="1" destOrd="0" parTransId="{FD21BB80-5494-4A86-97A9-3C516A5E51A3}" sibTransId="{5F8F5E9B-CDD7-439E-9297-59E52F14BF90}"/>
    <dgm:cxn modelId="{EFAC3D79-9FB1-42E7-AA1F-65F31AAC216C}" type="presOf" srcId="{BA4A8B4B-96E2-4AD6-B43F-138F1939E2C0}" destId="{57C6FBD3-8B60-4CCF-9831-5EB49DE3F53E}" srcOrd="0" destOrd="0" presId="urn:microsoft.com/office/officeart/2005/8/layout/lProcess2"/>
    <dgm:cxn modelId="{472DB05A-B343-45A9-8AEF-6513EAA1CD55}" srcId="{107888E7-FE53-4230-8CFC-CA6E4FC2A463}" destId="{B5564350-BFCD-4B38-83C6-AACBC9F66904}" srcOrd="2" destOrd="0" parTransId="{41350838-CA36-4CEA-968B-90DC6AC8267B}" sibTransId="{AD151AD5-89DF-4138-8F5C-A2C6532D3CD2}"/>
    <dgm:cxn modelId="{60BF188C-5B29-43F9-8249-43940B473611}" srcId="{BA4A8B4B-96E2-4AD6-B43F-138F1939E2C0}" destId="{10D65399-E235-461F-84C6-A429A2A83893}" srcOrd="1" destOrd="0" parTransId="{F32DEC96-914C-4A57-9717-437594409FF9}" sibTransId="{2C814A64-6A59-4241-923D-0D69D3DF88C3}"/>
    <dgm:cxn modelId="{997BFE93-EA16-4C74-B666-2ED347D4B817}" type="presOf" srcId="{40762D71-660D-47E3-BEAC-BCEC32C502C5}" destId="{E7D41E8F-26B2-467C-BBA0-143F9D86DA92}" srcOrd="0" destOrd="0" presId="urn:microsoft.com/office/officeart/2005/8/layout/lProcess2"/>
    <dgm:cxn modelId="{75DAB298-A67D-484C-A378-6A2B263B3D95}" type="presOf" srcId="{388FFAEB-8894-4C97-BC1B-08E9A6FC9D69}" destId="{869C92E7-240B-40CB-9AFE-1AE26CD705AA}" srcOrd="0" destOrd="0" presId="urn:microsoft.com/office/officeart/2005/8/layout/lProcess2"/>
    <dgm:cxn modelId="{24F57EB7-B5CB-4CED-8E51-BCB2E5BC2D4B}" type="presOf" srcId="{DE0A5E2C-D6D8-466A-A041-C8280F917DEF}" destId="{5CEADC54-938A-47C0-84F2-CBC7EAE98BD0}" srcOrd="0" destOrd="0" presId="urn:microsoft.com/office/officeart/2005/8/layout/lProcess2"/>
    <dgm:cxn modelId="{FEB3C4CD-C9E8-4416-911C-0329C6E8558E}" srcId="{107888E7-FE53-4230-8CFC-CA6E4FC2A463}" destId="{D9C06B7D-06B4-4123-A632-A3E89B9D877E}" srcOrd="0" destOrd="0" parTransId="{652B5FA6-742E-4B62-91BF-A5D5B9DB1DA4}" sibTransId="{F56B7DED-651C-43CF-BC10-B233A9AE105D}"/>
    <dgm:cxn modelId="{22593BD0-87F6-4D0C-A27A-781CF5BE304A}" type="presOf" srcId="{10D65399-E235-461F-84C6-A429A2A83893}" destId="{EEA06176-366D-49F1-A6EF-CCF7C79FA89E}" srcOrd="0" destOrd="0" presId="urn:microsoft.com/office/officeart/2005/8/layout/lProcess2"/>
    <dgm:cxn modelId="{97FF8BD1-246A-434E-B3AA-2CA33FA4EF48}" srcId="{5EE62A1F-8927-4C90-A06F-3BAE73D5F6E0}" destId="{705913DD-DC3B-4D51-887A-03654FB63124}" srcOrd="1" destOrd="0" parTransId="{9703AC11-472E-4734-B1C6-5D9672FF39EE}" sibTransId="{0B58AFBE-560F-4FD4-8E98-077A539A4C91}"/>
    <dgm:cxn modelId="{6E79A5D5-C279-4AFD-9D3C-FFD95FB0F4D6}" type="presOf" srcId="{B5564350-BFCD-4B38-83C6-AACBC9F66904}" destId="{E7855BBE-D574-4ADE-86BC-DAF3E204EA0E}" srcOrd="0" destOrd="0" presId="urn:microsoft.com/office/officeart/2005/8/layout/lProcess2"/>
    <dgm:cxn modelId="{D0BB01DF-75CA-4E42-821A-57926E71AC41}" type="presOf" srcId="{5EE62A1F-8927-4C90-A06F-3BAE73D5F6E0}" destId="{23635102-2A32-4E28-A810-98E068042406}" srcOrd="0" destOrd="0" presId="urn:microsoft.com/office/officeart/2005/8/layout/lProcess2"/>
    <dgm:cxn modelId="{500087E2-1881-4112-AC3E-7178F8D1BACC}" srcId="{BA4A8B4B-96E2-4AD6-B43F-138F1939E2C0}" destId="{5EE62A1F-8927-4C90-A06F-3BAE73D5F6E0}" srcOrd="0" destOrd="0" parTransId="{CD8F57C1-5B43-411E-A088-FFCD085C818A}" sibTransId="{3A4152BE-1747-4E3B-9939-14E5BD7105A1}"/>
    <dgm:cxn modelId="{95A3B8EA-F829-4462-BA4F-D45595838C7D}" type="presOf" srcId="{107888E7-FE53-4230-8CFC-CA6E4FC2A463}" destId="{9DB79B1E-67D8-4F46-A422-8929D0E815F7}" srcOrd="0" destOrd="0" presId="urn:microsoft.com/office/officeart/2005/8/layout/lProcess2"/>
    <dgm:cxn modelId="{9BC3AEFA-2DAE-471E-A979-CEC498B529E1}" srcId="{5EE62A1F-8927-4C90-A06F-3BAE73D5F6E0}" destId="{388FFAEB-8894-4C97-BC1B-08E9A6FC9D69}" srcOrd="0" destOrd="0" parTransId="{4B30797F-3AA7-4059-B881-27EB88776CF2}" sibTransId="{CE244EFA-25E8-49FC-9F6B-70F9B4F13B22}"/>
    <dgm:cxn modelId="{559A736C-6838-49C4-8C84-979D68D99AC0}" type="presParOf" srcId="{57C6FBD3-8B60-4CCF-9831-5EB49DE3F53E}" destId="{57C89180-9C1A-4975-B62C-01190DA20A07}" srcOrd="0" destOrd="0" presId="urn:microsoft.com/office/officeart/2005/8/layout/lProcess2"/>
    <dgm:cxn modelId="{DA955753-2A71-4B48-AE76-A7E8FAFB82AD}" type="presParOf" srcId="{57C89180-9C1A-4975-B62C-01190DA20A07}" destId="{23635102-2A32-4E28-A810-98E068042406}" srcOrd="0" destOrd="0" presId="urn:microsoft.com/office/officeart/2005/8/layout/lProcess2"/>
    <dgm:cxn modelId="{5090048C-0742-46E8-9B98-5B2541BDFC43}" type="presParOf" srcId="{57C89180-9C1A-4975-B62C-01190DA20A07}" destId="{9258662E-81B4-4D95-92C6-378C6DBCA424}" srcOrd="1" destOrd="0" presId="urn:microsoft.com/office/officeart/2005/8/layout/lProcess2"/>
    <dgm:cxn modelId="{9660FB05-6DA5-49E8-96A0-91348FC2663B}" type="presParOf" srcId="{57C89180-9C1A-4975-B62C-01190DA20A07}" destId="{34B7BE62-7C98-4919-AE79-469F46D88149}" srcOrd="2" destOrd="0" presId="urn:microsoft.com/office/officeart/2005/8/layout/lProcess2"/>
    <dgm:cxn modelId="{9AD8D578-4ED0-4AA1-BE61-47B1741C0E7A}" type="presParOf" srcId="{34B7BE62-7C98-4919-AE79-469F46D88149}" destId="{58E4B2F9-53E9-4BB2-92E2-94B35D0ECEA4}" srcOrd="0" destOrd="0" presId="urn:microsoft.com/office/officeart/2005/8/layout/lProcess2"/>
    <dgm:cxn modelId="{01CE4245-DE6B-429F-A06F-C8D34FC89C26}" type="presParOf" srcId="{58E4B2F9-53E9-4BB2-92E2-94B35D0ECEA4}" destId="{869C92E7-240B-40CB-9AFE-1AE26CD705AA}" srcOrd="0" destOrd="0" presId="urn:microsoft.com/office/officeart/2005/8/layout/lProcess2"/>
    <dgm:cxn modelId="{9BE5665D-AC6A-4FF2-BBF3-3C5C141CE799}" type="presParOf" srcId="{58E4B2F9-53E9-4BB2-92E2-94B35D0ECEA4}" destId="{C173BCB7-70A2-422B-AB90-0A72949D38F6}" srcOrd="1" destOrd="0" presId="urn:microsoft.com/office/officeart/2005/8/layout/lProcess2"/>
    <dgm:cxn modelId="{72FB3BFF-F34D-45EB-8D3B-C7923877C198}" type="presParOf" srcId="{58E4B2F9-53E9-4BB2-92E2-94B35D0ECEA4}" destId="{C63AA7E3-FE2C-4FC2-8EC4-624389D9452A}" srcOrd="2" destOrd="0" presId="urn:microsoft.com/office/officeart/2005/8/layout/lProcess2"/>
    <dgm:cxn modelId="{336D9365-8A69-4A61-B894-A978D9F16A18}" type="presParOf" srcId="{57C6FBD3-8B60-4CCF-9831-5EB49DE3F53E}" destId="{329CA7F3-D06A-44C2-B3A8-50D4FE45541E}" srcOrd="1" destOrd="0" presId="urn:microsoft.com/office/officeart/2005/8/layout/lProcess2"/>
    <dgm:cxn modelId="{AFADDA5D-8F4E-4163-A7CB-AC01B3250AB3}" type="presParOf" srcId="{57C6FBD3-8B60-4CCF-9831-5EB49DE3F53E}" destId="{741CF4C0-6E28-490C-96FA-F67E1102F3B9}" srcOrd="2" destOrd="0" presId="urn:microsoft.com/office/officeart/2005/8/layout/lProcess2"/>
    <dgm:cxn modelId="{DDA8A78F-2B23-411F-BE13-30E2714E3106}" type="presParOf" srcId="{741CF4C0-6E28-490C-96FA-F67E1102F3B9}" destId="{EEA06176-366D-49F1-A6EF-CCF7C79FA89E}" srcOrd="0" destOrd="0" presId="urn:microsoft.com/office/officeart/2005/8/layout/lProcess2"/>
    <dgm:cxn modelId="{D4C4CF51-792F-4E44-857C-2722A4A3A825}" type="presParOf" srcId="{741CF4C0-6E28-490C-96FA-F67E1102F3B9}" destId="{45819A20-59A5-40BB-92C7-1C7FD21F18F2}" srcOrd="1" destOrd="0" presId="urn:microsoft.com/office/officeart/2005/8/layout/lProcess2"/>
    <dgm:cxn modelId="{542DD875-8DBD-4C6E-BE62-3FAB4A3E037C}" type="presParOf" srcId="{741CF4C0-6E28-490C-96FA-F67E1102F3B9}" destId="{F205EF59-9EBF-44DB-8844-F1452511B2BF}" srcOrd="2" destOrd="0" presId="urn:microsoft.com/office/officeart/2005/8/layout/lProcess2"/>
    <dgm:cxn modelId="{CE1DEC62-07A3-415F-A1FC-52C13D5E51A8}" type="presParOf" srcId="{F205EF59-9EBF-44DB-8844-F1452511B2BF}" destId="{10669500-B97A-49AC-ADEE-FC6B413DD7EE}" srcOrd="0" destOrd="0" presId="urn:microsoft.com/office/officeart/2005/8/layout/lProcess2"/>
    <dgm:cxn modelId="{41501695-051F-4A04-9BC3-B830D08EC94F}" type="presParOf" srcId="{10669500-B97A-49AC-ADEE-FC6B413DD7EE}" destId="{5CEADC54-938A-47C0-84F2-CBC7EAE98BD0}" srcOrd="0" destOrd="0" presId="urn:microsoft.com/office/officeart/2005/8/layout/lProcess2"/>
    <dgm:cxn modelId="{0933AE08-2BC2-40D3-A59D-D80CC5C4E087}" type="presParOf" srcId="{10669500-B97A-49AC-ADEE-FC6B413DD7EE}" destId="{73A2A3AF-253E-4F83-86F9-76918EB085AD}" srcOrd="1" destOrd="0" presId="urn:microsoft.com/office/officeart/2005/8/layout/lProcess2"/>
    <dgm:cxn modelId="{33C778E5-07E2-49B2-8FAC-F8FEE15F5A6C}" type="presParOf" srcId="{10669500-B97A-49AC-ADEE-FC6B413DD7EE}" destId="{CAA68C4C-8CEC-4B12-A3B6-70E064627DF7}" srcOrd="2" destOrd="0" presId="urn:microsoft.com/office/officeart/2005/8/layout/lProcess2"/>
    <dgm:cxn modelId="{72258769-FD8D-4355-AF8F-3FD45400E591}" type="presParOf" srcId="{10669500-B97A-49AC-ADEE-FC6B413DD7EE}" destId="{57DD03B6-62D6-4FEF-95EA-75F20FE6508B}" srcOrd="3" destOrd="0" presId="urn:microsoft.com/office/officeart/2005/8/layout/lProcess2"/>
    <dgm:cxn modelId="{E9208EBF-10C7-47D6-8BBB-912E657F9A37}" type="presParOf" srcId="{10669500-B97A-49AC-ADEE-FC6B413DD7EE}" destId="{5F6951BF-1A7D-48BB-8D80-C31FE7A4BA4A}" srcOrd="4" destOrd="0" presId="urn:microsoft.com/office/officeart/2005/8/layout/lProcess2"/>
    <dgm:cxn modelId="{A6E96293-4EA1-4D7A-BD37-2A641D29F28F}" type="presParOf" srcId="{57C6FBD3-8B60-4CCF-9831-5EB49DE3F53E}" destId="{06EA7278-C0C6-409D-AF7D-B05A2F769D19}" srcOrd="3" destOrd="0" presId="urn:microsoft.com/office/officeart/2005/8/layout/lProcess2"/>
    <dgm:cxn modelId="{A617B912-6890-43E4-A68F-7CCF0B9153C4}" type="presParOf" srcId="{57C6FBD3-8B60-4CCF-9831-5EB49DE3F53E}" destId="{6E7DF65E-FE12-49D1-AFD9-BAA0337F5593}" srcOrd="4" destOrd="0" presId="urn:microsoft.com/office/officeart/2005/8/layout/lProcess2"/>
    <dgm:cxn modelId="{5666094D-2C61-4232-9AFE-FC786D4CF270}" type="presParOf" srcId="{6E7DF65E-FE12-49D1-AFD9-BAA0337F5593}" destId="{9DB79B1E-67D8-4F46-A422-8929D0E815F7}" srcOrd="0" destOrd="0" presId="urn:microsoft.com/office/officeart/2005/8/layout/lProcess2"/>
    <dgm:cxn modelId="{7C9657E7-9336-4B2E-8DB9-F86034C7BC2A}" type="presParOf" srcId="{6E7DF65E-FE12-49D1-AFD9-BAA0337F5593}" destId="{5BBCF458-83FF-44FC-A5E4-C46A5C6CE3C3}" srcOrd="1" destOrd="0" presId="urn:microsoft.com/office/officeart/2005/8/layout/lProcess2"/>
    <dgm:cxn modelId="{587995A0-3763-419D-B074-334827D00BC3}" type="presParOf" srcId="{6E7DF65E-FE12-49D1-AFD9-BAA0337F5593}" destId="{AC4B8AA3-694C-496C-888D-A2F1D0CE8AF7}" srcOrd="2" destOrd="0" presId="urn:microsoft.com/office/officeart/2005/8/layout/lProcess2"/>
    <dgm:cxn modelId="{6566B383-7EE5-4707-A115-AEC40A5D7ED5}" type="presParOf" srcId="{AC4B8AA3-694C-496C-888D-A2F1D0CE8AF7}" destId="{F15CF6AD-7D6E-45CA-A214-01A29E38F999}" srcOrd="0" destOrd="0" presId="urn:microsoft.com/office/officeart/2005/8/layout/lProcess2"/>
    <dgm:cxn modelId="{3435F4FB-9BDB-455A-BBAF-C21FD73B7E77}" type="presParOf" srcId="{F15CF6AD-7D6E-45CA-A214-01A29E38F999}" destId="{451AD873-F80E-48C5-9A44-9C40C88B906F}" srcOrd="0" destOrd="0" presId="urn:microsoft.com/office/officeart/2005/8/layout/lProcess2"/>
    <dgm:cxn modelId="{77607A27-1C8B-4997-99EE-84B8DCA0AF8A}" type="presParOf" srcId="{F15CF6AD-7D6E-45CA-A214-01A29E38F999}" destId="{E67AB482-94FF-4301-B07C-64C5618D2C0C}" srcOrd="1" destOrd="0" presId="urn:microsoft.com/office/officeart/2005/8/layout/lProcess2"/>
    <dgm:cxn modelId="{85F6B47C-DAE0-44B9-A5C0-87946EEF23DD}" type="presParOf" srcId="{F15CF6AD-7D6E-45CA-A214-01A29E38F999}" destId="{E7D41E8F-26B2-467C-BBA0-143F9D86DA92}" srcOrd="2" destOrd="0" presId="urn:microsoft.com/office/officeart/2005/8/layout/lProcess2"/>
    <dgm:cxn modelId="{11305654-FB67-4CB1-82E9-D14881E7A73E}" type="presParOf" srcId="{F15CF6AD-7D6E-45CA-A214-01A29E38F999}" destId="{76DB1FAA-C6ED-44B8-AF64-665B9DC8A435}" srcOrd="3" destOrd="0" presId="urn:microsoft.com/office/officeart/2005/8/layout/lProcess2"/>
    <dgm:cxn modelId="{35940AD3-AA86-418B-899F-51314756DABE}" type="presParOf" srcId="{F15CF6AD-7D6E-45CA-A214-01A29E38F999}" destId="{E7855BBE-D574-4ADE-86BC-DAF3E204EA0E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35102-2A32-4E28-A810-98E068042406}">
      <dsp:nvSpPr>
        <dsp:cNvPr id="0" name=""/>
        <dsp:cNvSpPr/>
      </dsp:nvSpPr>
      <dsp:spPr>
        <a:xfrm>
          <a:off x="17" y="0"/>
          <a:ext cx="3869530" cy="4638500"/>
        </a:xfrm>
        <a:prstGeom prst="roundRect">
          <a:avLst>
            <a:gd name="adj" fmla="val 1000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200" kern="1200" dirty="0">
              <a:latin typeface="Trebuchet MS" panose="020B0603020202020204" pitchFamily="34" charset="0"/>
            </a:rPr>
            <a:t>Yhteisöön kuuluminen</a:t>
          </a:r>
        </a:p>
      </dsp:txBody>
      <dsp:txXfrm>
        <a:off x="17" y="0"/>
        <a:ext cx="3869530" cy="1391550"/>
      </dsp:txXfrm>
    </dsp:sp>
    <dsp:sp modelId="{869C92E7-240B-40CB-9AFE-1AE26CD705AA}">
      <dsp:nvSpPr>
        <dsp:cNvPr id="0" name=""/>
        <dsp:cNvSpPr/>
      </dsp:nvSpPr>
      <dsp:spPr>
        <a:xfrm>
          <a:off x="424226" y="1417502"/>
          <a:ext cx="3095624" cy="1398571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Identiteetti on tunnistettavissa</a:t>
          </a:r>
        </a:p>
      </dsp:txBody>
      <dsp:txXfrm>
        <a:off x="465189" y="1458465"/>
        <a:ext cx="3013698" cy="1316645"/>
      </dsp:txXfrm>
    </dsp:sp>
    <dsp:sp modelId="{C63AA7E3-FE2C-4FC2-8EC4-624389D9452A}">
      <dsp:nvSpPr>
        <dsp:cNvPr id="0" name=""/>
        <dsp:cNvSpPr/>
      </dsp:nvSpPr>
      <dsp:spPr>
        <a:xfrm>
          <a:off x="388441" y="3006644"/>
          <a:ext cx="3095624" cy="1398571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Seuraväki/Seuraihmiset mukana tapahtumissa</a:t>
          </a:r>
        </a:p>
      </dsp:txBody>
      <dsp:txXfrm>
        <a:off x="429404" y="3047607"/>
        <a:ext cx="3013698" cy="1316645"/>
      </dsp:txXfrm>
    </dsp:sp>
    <dsp:sp modelId="{EEA06176-366D-49F1-A6EF-CCF7C79FA89E}">
      <dsp:nvSpPr>
        <dsp:cNvPr id="0" name=""/>
        <dsp:cNvSpPr/>
      </dsp:nvSpPr>
      <dsp:spPr>
        <a:xfrm>
          <a:off x="4161234" y="0"/>
          <a:ext cx="3869530" cy="4638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200" kern="1200" dirty="0">
              <a:latin typeface="Trebuchet MS" panose="020B0603020202020204" pitchFamily="34" charset="0"/>
            </a:rPr>
            <a:t>Pitkän pelaajapolun mahdollistaminen</a:t>
          </a:r>
        </a:p>
      </dsp:txBody>
      <dsp:txXfrm>
        <a:off x="4161234" y="0"/>
        <a:ext cx="3869530" cy="1391550"/>
      </dsp:txXfrm>
    </dsp:sp>
    <dsp:sp modelId="{5CEADC54-938A-47C0-84F2-CBC7EAE98BD0}">
      <dsp:nvSpPr>
        <dsp:cNvPr id="0" name=""/>
        <dsp:cNvSpPr/>
      </dsp:nvSpPr>
      <dsp:spPr>
        <a:xfrm>
          <a:off x="4548187" y="1391946"/>
          <a:ext cx="3095624" cy="911279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Mahdollistamme pelaamisen</a:t>
          </a:r>
        </a:p>
      </dsp:txBody>
      <dsp:txXfrm>
        <a:off x="4574877" y="1418636"/>
        <a:ext cx="3042244" cy="857899"/>
      </dsp:txXfrm>
    </dsp:sp>
    <dsp:sp modelId="{CAA68C4C-8CEC-4B12-A3B6-70E064627DF7}">
      <dsp:nvSpPr>
        <dsp:cNvPr id="0" name=""/>
        <dsp:cNvSpPr/>
      </dsp:nvSpPr>
      <dsp:spPr>
        <a:xfrm>
          <a:off x="4548187" y="2443422"/>
          <a:ext cx="3095624" cy="911279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Huolehdimme pelaajan hyvinvoinnista</a:t>
          </a:r>
          <a:endParaRPr lang="fi-FI" sz="2100" kern="1200" dirty="0"/>
        </a:p>
      </dsp:txBody>
      <dsp:txXfrm>
        <a:off x="4574877" y="2470112"/>
        <a:ext cx="3042244" cy="857899"/>
      </dsp:txXfrm>
    </dsp:sp>
    <dsp:sp modelId="{5F6951BF-1A7D-48BB-8D80-C31FE7A4BA4A}">
      <dsp:nvSpPr>
        <dsp:cNvPr id="0" name=""/>
        <dsp:cNvSpPr/>
      </dsp:nvSpPr>
      <dsp:spPr>
        <a:xfrm>
          <a:off x="4548187" y="3494899"/>
          <a:ext cx="3095624" cy="911279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Valmennus on laadukasta</a:t>
          </a:r>
        </a:p>
      </dsp:txBody>
      <dsp:txXfrm>
        <a:off x="4574877" y="3521589"/>
        <a:ext cx="3042244" cy="857899"/>
      </dsp:txXfrm>
    </dsp:sp>
    <dsp:sp modelId="{9DB79B1E-67D8-4F46-A422-8929D0E815F7}">
      <dsp:nvSpPr>
        <dsp:cNvPr id="0" name=""/>
        <dsp:cNvSpPr/>
      </dsp:nvSpPr>
      <dsp:spPr>
        <a:xfrm>
          <a:off x="8320979" y="0"/>
          <a:ext cx="3869530" cy="4638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200" kern="1200" dirty="0">
              <a:latin typeface="Trebuchet MS" panose="020B0603020202020204" pitchFamily="34" charset="0"/>
            </a:rPr>
            <a:t>Edustusjoukkueiden elinvoimaisuus</a:t>
          </a:r>
        </a:p>
      </dsp:txBody>
      <dsp:txXfrm>
        <a:off x="8320979" y="0"/>
        <a:ext cx="3869530" cy="1391550"/>
      </dsp:txXfrm>
    </dsp:sp>
    <dsp:sp modelId="{451AD873-F80E-48C5-9A44-9C40C88B906F}">
      <dsp:nvSpPr>
        <dsp:cNvPr id="0" name=""/>
        <dsp:cNvSpPr/>
      </dsp:nvSpPr>
      <dsp:spPr>
        <a:xfrm>
          <a:off x="8707932" y="1391946"/>
          <a:ext cx="3095624" cy="911279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Urheilullinen keulakuva</a:t>
          </a:r>
        </a:p>
      </dsp:txBody>
      <dsp:txXfrm>
        <a:off x="8734622" y="1418636"/>
        <a:ext cx="3042244" cy="857899"/>
      </dsp:txXfrm>
    </dsp:sp>
    <dsp:sp modelId="{E7D41E8F-26B2-467C-BBA0-143F9D86DA92}">
      <dsp:nvSpPr>
        <dsp:cNvPr id="0" name=""/>
        <dsp:cNvSpPr/>
      </dsp:nvSpPr>
      <dsp:spPr>
        <a:xfrm>
          <a:off x="8707932" y="2443422"/>
          <a:ext cx="3095624" cy="911279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Vahvistamme tunnettavuutta</a:t>
          </a:r>
        </a:p>
      </dsp:txBody>
      <dsp:txXfrm>
        <a:off x="8734622" y="2470112"/>
        <a:ext cx="3042244" cy="857899"/>
      </dsp:txXfrm>
    </dsp:sp>
    <dsp:sp modelId="{E7855BBE-D574-4ADE-86BC-DAF3E204EA0E}">
      <dsp:nvSpPr>
        <dsp:cNvPr id="0" name=""/>
        <dsp:cNvSpPr/>
      </dsp:nvSpPr>
      <dsp:spPr>
        <a:xfrm>
          <a:off x="8707932" y="3494899"/>
          <a:ext cx="3095624" cy="911279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latin typeface="Trebuchet MS" panose="020B0603020202020204" pitchFamily="34" charset="0"/>
            </a:rPr>
            <a:t>Kummitoiminta</a:t>
          </a:r>
        </a:p>
      </dsp:txBody>
      <dsp:txXfrm>
        <a:off x="8734622" y="3521589"/>
        <a:ext cx="3042244" cy="857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78128" y="1996225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</a:rPr>
              <a:t>Joukkueen</a:t>
            </a:r>
            <a:b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</a:rPr>
              <a:t>vuosikello</a:t>
            </a:r>
            <a:br>
              <a:rPr lang="fi-FI" dirty="0">
                <a:latin typeface="Trebuchet MS" panose="020B0603020202020204" pitchFamily="34" charset="0"/>
              </a:rPr>
            </a:b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r>
              <a:rPr lang="fi-FI" dirty="0">
                <a:latin typeface="Trebuchet MS" panose="020B0603020202020204" pitchFamily="34" charset="0"/>
              </a:rPr>
              <a:t>Avoimuus</a:t>
            </a:r>
          </a:p>
          <a:p>
            <a:pPr algn="ctr"/>
            <a:r>
              <a:rPr lang="fi-FI" dirty="0">
                <a:latin typeface="Trebuchet MS" panose="020B0603020202020204" pitchFamily="34" charset="0"/>
              </a:rPr>
              <a:t>jatkuva kehittyminen</a:t>
            </a:r>
          </a:p>
          <a:p>
            <a:pPr algn="ctr"/>
            <a:r>
              <a:rPr lang="fi-FI" dirty="0">
                <a:latin typeface="Trebuchet MS" panose="020B0603020202020204" pitchFamily="34" charset="0"/>
              </a:rPr>
              <a:t>liikunnan ilo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22" y="1996225"/>
            <a:ext cx="3043835" cy="4251326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353C3542-F6C7-4398-B622-2C784D23FB3A}"/>
              </a:ext>
            </a:extLst>
          </p:cNvPr>
          <p:cNvSpPr/>
          <p:nvPr/>
        </p:nvSpPr>
        <p:spPr>
          <a:xfrm rot="19909533">
            <a:off x="9018332" y="4800008"/>
            <a:ext cx="248572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i-FI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</a:rPr>
              <a:t>Kysyvä ei tieltä eksy</a:t>
            </a:r>
            <a:endParaRPr lang="fi-FI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B6279-C109-4609-A7D4-4DC34C06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38540"/>
            <a:ext cx="10515600" cy="1563756"/>
          </a:xfrm>
        </p:spPr>
        <p:txBody>
          <a:bodyPr>
            <a:normAutofit/>
          </a:bodyPr>
          <a:lstStyle/>
          <a:p>
            <a:pPr lvl="0"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Lapin laadukkain urheiluseura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2018-2021</a:t>
            </a:r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5023B275-854A-49CA-B3BF-F957A44C40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1" y="1696278"/>
          <a:ext cx="12191999" cy="463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B75A45DF-944B-4B06-A882-90949EE917E0}"/>
              </a:ext>
            </a:extLst>
          </p:cNvPr>
          <p:cNvSpPr txBox="1"/>
          <p:nvPr/>
        </p:nvSpPr>
        <p:spPr>
          <a:xfrm>
            <a:off x="0" y="6334779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dirty="0">
                <a:latin typeface="Trebuchet MS" panose="020B0603020202020204" pitchFamily="34" charset="0"/>
              </a:rPr>
              <a:t>AVOIMUUS, JATKUVA KEHITTYMINEN JA LIIKUNNAN ILO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F12AB68-77E7-4C23-95FC-5E5C0FEB93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9" y="1"/>
            <a:ext cx="1214488" cy="169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9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45E8891F-4CD6-4437-8C92-9707D18F4417}"/>
              </a:ext>
            </a:extLst>
          </p:cNvPr>
          <p:cNvSpPr/>
          <p:nvPr/>
        </p:nvSpPr>
        <p:spPr>
          <a:xfrm>
            <a:off x="703699" y="2310039"/>
            <a:ext cx="1518023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Naisten Edustus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E4806E92-0CE2-472E-86FD-0F0FFDE32DDE}"/>
              </a:ext>
            </a:extLst>
          </p:cNvPr>
          <p:cNvSpPr/>
          <p:nvPr/>
        </p:nvSpPr>
        <p:spPr>
          <a:xfrm>
            <a:off x="703699" y="4249964"/>
            <a:ext cx="151802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Miesten Edustus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26C0FCF-169F-4188-898B-51BAFF8CC860}"/>
              </a:ext>
            </a:extLst>
          </p:cNvPr>
          <p:cNvSpPr/>
          <p:nvPr/>
        </p:nvSpPr>
        <p:spPr>
          <a:xfrm>
            <a:off x="239942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A-tytöt/N2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5B709C93-4223-452B-9D8A-28D99A8C9E45}"/>
              </a:ext>
            </a:extLst>
          </p:cNvPr>
          <p:cNvSpPr/>
          <p:nvPr/>
        </p:nvSpPr>
        <p:spPr>
          <a:xfrm>
            <a:off x="2399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A-pojat/M2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2852E20-C0F5-4B04-8FB7-30CD45D250D8}"/>
              </a:ext>
            </a:extLst>
          </p:cNvPr>
          <p:cNvSpPr/>
          <p:nvPr/>
        </p:nvSpPr>
        <p:spPr>
          <a:xfrm>
            <a:off x="4867052" y="5417173"/>
            <a:ext cx="5867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Juniorikerhot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647D680-1223-4B5F-B025-ACBAC1174066}"/>
              </a:ext>
            </a:extLst>
          </p:cNvPr>
          <p:cNvSpPr/>
          <p:nvPr/>
        </p:nvSpPr>
        <p:spPr>
          <a:xfrm>
            <a:off x="3637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B-pojat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85F7C4D-093E-4086-9095-55F0BFB90948}"/>
              </a:ext>
            </a:extLst>
          </p:cNvPr>
          <p:cNvSpPr/>
          <p:nvPr/>
        </p:nvSpPr>
        <p:spPr>
          <a:xfrm>
            <a:off x="48759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C-pojat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51571B-C4CB-461F-A178-9AC030CF09E4}"/>
              </a:ext>
            </a:extLst>
          </p:cNvPr>
          <p:cNvSpPr/>
          <p:nvPr/>
        </p:nvSpPr>
        <p:spPr>
          <a:xfrm>
            <a:off x="61141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D-pojat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35FD80C-BF3A-40BB-A5E2-CDFC8816EDCB}"/>
              </a:ext>
            </a:extLst>
          </p:cNvPr>
          <p:cNvSpPr/>
          <p:nvPr/>
        </p:nvSpPr>
        <p:spPr>
          <a:xfrm>
            <a:off x="7352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E-pojat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25B3933-D52A-4166-A73D-411740C2F21A}"/>
              </a:ext>
            </a:extLst>
          </p:cNvPr>
          <p:cNvSpPr/>
          <p:nvPr/>
        </p:nvSpPr>
        <p:spPr>
          <a:xfrm>
            <a:off x="8590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F-pojat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864A24B-E5A7-4545-BBB5-7961B112D55F}"/>
              </a:ext>
            </a:extLst>
          </p:cNvPr>
          <p:cNvSpPr/>
          <p:nvPr/>
        </p:nvSpPr>
        <p:spPr>
          <a:xfrm>
            <a:off x="9828926" y="4249964"/>
            <a:ext cx="914400" cy="914400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G-pojat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575056A-70C6-4326-B20A-FB8AA2163B1C}"/>
              </a:ext>
            </a:extLst>
          </p:cNvPr>
          <p:cNvSpPr/>
          <p:nvPr/>
        </p:nvSpPr>
        <p:spPr>
          <a:xfrm>
            <a:off x="363767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B-tytöt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42034DB-8BFD-4906-82C7-787B6C476181}"/>
              </a:ext>
            </a:extLst>
          </p:cNvPr>
          <p:cNvSpPr/>
          <p:nvPr/>
        </p:nvSpPr>
        <p:spPr>
          <a:xfrm>
            <a:off x="4929060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C-tytöt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940FA29-0AD9-4F81-BC08-6DBD66836A3D}"/>
              </a:ext>
            </a:extLst>
          </p:cNvPr>
          <p:cNvSpPr/>
          <p:nvPr/>
        </p:nvSpPr>
        <p:spPr>
          <a:xfrm>
            <a:off x="613630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D-tytöt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CE66FA73-61D0-4CDF-A7C0-B5A5B5552A54}"/>
              </a:ext>
            </a:extLst>
          </p:cNvPr>
          <p:cNvSpPr/>
          <p:nvPr/>
        </p:nvSpPr>
        <p:spPr>
          <a:xfrm>
            <a:off x="7343552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E-tytöt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03B341D-7D7A-429A-97A4-1BC92F11EFE3}"/>
              </a:ext>
            </a:extLst>
          </p:cNvPr>
          <p:cNvSpPr/>
          <p:nvPr/>
        </p:nvSpPr>
        <p:spPr>
          <a:xfrm>
            <a:off x="855079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F-tytöt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22AB1201-5511-49A9-9593-0293ED7F2270}"/>
              </a:ext>
            </a:extLst>
          </p:cNvPr>
          <p:cNvSpPr/>
          <p:nvPr/>
        </p:nvSpPr>
        <p:spPr>
          <a:xfrm>
            <a:off x="975795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G-tytöt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63C69A7C-EC56-4EAA-9C2E-D78834D14AC4}"/>
              </a:ext>
            </a:extLst>
          </p:cNvPr>
          <p:cNvSpPr/>
          <p:nvPr/>
        </p:nvSpPr>
        <p:spPr>
          <a:xfrm>
            <a:off x="2399426" y="5417173"/>
            <a:ext cx="217865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Aikuiskerhot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508B9E81-47E0-4B65-A32F-071E626D2978}"/>
              </a:ext>
            </a:extLst>
          </p:cNvPr>
          <p:cNvSpPr/>
          <p:nvPr/>
        </p:nvSpPr>
        <p:spPr>
          <a:xfrm>
            <a:off x="4221130" y="3465739"/>
            <a:ext cx="4036822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Yläkoulu Akatemia </a:t>
            </a:r>
          </a:p>
          <a:p>
            <a:pPr algn="ctr"/>
            <a:r>
              <a:rPr lang="fi-FI" dirty="0"/>
              <a:t>(Mahdollinen)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D572006E-BC5A-4276-A39C-DCD30B4B431F}"/>
              </a:ext>
            </a:extLst>
          </p:cNvPr>
          <p:cNvSpPr/>
          <p:nvPr/>
        </p:nvSpPr>
        <p:spPr>
          <a:xfrm>
            <a:off x="703699" y="3465740"/>
            <a:ext cx="3336456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Urheilu Akatemia 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FF9A36B-300E-4993-A742-2638C35E5261}"/>
              </a:ext>
            </a:extLst>
          </p:cNvPr>
          <p:cNvSpPr/>
          <p:nvPr/>
        </p:nvSpPr>
        <p:spPr>
          <a:xfrm>
            <a:off x="7343552" y="1330552"/>
            <a:ext cx="3250454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Lapsuus vaihe</a:t>
            </a:r>
          </a:p>
          <a:p>
            <a:pPr algn="ctr"/>
            <a:r>
              <a:rPr lang="fi-FI" dirty="0"/>
              <a:t>(Innostava)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9847B5DD-8196-4326-B3A0-83EDB45281E8}"/>
              </a:ext>
            </a:extLst>
          </p:cNvPr>
          <p:cNvSpPr/>
          <p:nvPr/>
        </p:nvSpPr>
        <p:spPr>
          <a:xfrm>
            <a:off x="3637676" y="1330552"/>
            <a:ext cx="3390900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Nuoruusvaihe</a:t>
            </a:r>
          </a:p>
          <a:p>
            <a:pPr algn="ctr"/>
            <a:r>
              <a:rPr lang="fi-FI" dirty="0"/>
              <a:t>(Kehittävä)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883836A-9525-4ACD-88FB-CD444EC9C338}"/>
              </a:ext>
            </a:extLst>
          </p:cNvPr>
          <p:cNvSpPr/>
          <p:nvPr/>
        </p:nvSpPr>
        <p:spPr>
          <a:xfrm>
            <a:off x="703699" y="1330552"/>
            <a:ext cx="2610127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Aikuisuus</a:t>
            </a:r>
          </a:p>
          <a:p>
            <a:pPr algn="ctr"/>
            <a:r>
              <a:rPr lang="fi-FI" dirty="0"/>
              <a:t>(Huippu)</a:t>
            </a:r>
          </a:p>
        </p:txBody>
      </p:sp>
    </p:spTree>
    <p:extLst>
      <p:ext uri="{BB962C8B-B14F-4D97-AF65-F5344CB8AC3E}">
        <p14:creationId xmlns:p14="http://schemas.microsoft.com/office/powerpoint/2010/main" val="262078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4888" y="636104"/>
            <a:ext cx="9236763" cy="104029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Kauden tavoitteet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03582" y="2133600"/>
            <a:ext cx="11370365" cy="4724399"/>
          </a:xfrm>
        </p:spPr>
        <p:txBody>
          <a:bodyPr>
            <a:normAutofit/>
          </a:bodyPr>
          <a:lstStyle/>
          <a:p>
            <a:r>
              <a:rPr lang="fi-FI" sz="2400" dirty="0">
                <a:solidFill>
                  <a:schemeClr val="tx1"/>
                </a:solidFill>
                <a:latin typeface="Trebuchet MS" panose="020B0603020202020204" pitchFamily="34" charset="0"/>
              </a:rPr>
              <a:t>Seuratason tavoitteet </a:t>
            </a:r>
          </a:p>
          <a:p>
            <a:endParaRPr lang="fi-FI" sz="24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fi-FI" sz="2400" dirty="0">
                <a:solidFill>
                  <a:schemeClr val="tx1"/>
                </a:solidFill>
                <a:latin typeface="Trebuchet MS" panose="020B0603020202020204" pitchFamily="34" charset="0"/>
              </a:rPr>
              <a:t>Joukkuetason tavoitteet</a:t>
            </a:r>
          </a:p>
        </p:txBody>
      </p:sp>
    </p:spTree>
    <p:extLst>
      <p:ext uri="{BB962C8B-B14F-4D97-AF65-F5344CB8AC3E}">
        <p14:creationId xmlns:p14="http://schemas.microsoft.com/office/powerpoint/2010/main" val="2431300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4888" y="636104"/>
            <a:ext cx="9236763" cy="104029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 taustahenkilöt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03582" y="2133600"/>
            <a:ext cx="11370365" cy="4724399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Valmennus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Joukkueenjohtaja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Rahastonhoitaja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Matkanjärjestäjä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Materiaalivastaava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Netti-/somevastaava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Huoltajat</a:t>
            </a:r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Kahviotoiminta</a:t>
            </a:r>
          </a:p>
          <a:p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</a:rPr>
              <a:t>Myynti- ja talkootoiminta</a:t>
            </a:r>
          </a:p>
          <a:p>
            <a:endParaRPr lang="fi-FI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801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2852" y="636104"/>
            <a:ext cx="9448799" cy="104029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 vuosikello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4888" y="2173356"/>
            <a:ext cx="10747512" cy="4684643"/>
          </a:xfrm>
        </p:spPr>
        <p:txBody>
          <a:bodyPr>
            <a:normAutofit fontScale="85000" lnSpcReduction="20000"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(Maalis-) Huhtikuu – Elokuu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Huhti-toukokuu vanhempien tapaaminen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Menneen kauden läpikäynti ja tulevat ideat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Sarjailmoittautuminen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Uuden joukkueen rakentaminen tai nykyisen muokkaaminen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Taustatiimin roolit (taustatiimi rekrytoi uusia ja miettii omat roolit)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Tilioikeudet joukkueenjohtajalle ja rahastonhoitajalle (hallituksen päätös, pöytäkirjan ote pankkiin, henkilön käynti pankissa)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Valmennusneuvottelut  Yhdessä toiminnanjohtajan kanssa (tämän voi käydä jo alkuvuodesta)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Kausisuunnitelman teko</a:t>
            </a:r>
          </a:p>
          <a:p>
            <a:pPr lvl="3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Vanhan muokkaaminen  Pohja nettisivuilla materiaalipankissa</a:t>
            </a:r>
          </a:p>
          <a:p>
            <a:pPr lvl="3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Budjetti uudelle kaudelle (</a:t>
            </a:r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Rahuri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ja jojo + tarvittaessa muu taustatiimi)  päätös myyntituotteista + talkoista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Pelaaja- ja valmentajasopimukset (joukkueenjohtaja yhdessä toiminnanjohtajan kanssa)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Elokuu  Kausisuunnitelman läpikäynti pelaajille + vanhemmille  Hyväksyminen ja jakoon kaikille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Materiaalihankinnat  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Sovitukset + tilaus = toteutus touko-elokuussa  Läpi kauden tapahtuva uusien pelaajien osalta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Valmennus- ja muu välineistö (esim. lääkelaukku)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Yhteistyökumppaneiden hankinta  Mainospaikkojen kirjanpito</a:t>
            </a:r>
          </a:p>
        </p:txBody>
      </p:sp>
    </p:spTree>
    <p:extLst>
      <p:ext uri="{BB962C8B-B14F-4D97-AF65-F5344CB8AC3E}">
        <p14:creationId xmlns:p14="http://schemas.microsoft.com/office/powerpoint/2010/main" val="492837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2852" y="636104"/>
            <a:ext cx="9448799" cy="104029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Joukkueen vuosikello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4888" y="2204580"/>
            <a:ext cx="10747512" cy="4653419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Elokuu-huhtikuu (Pelikausi)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Otteluohjelma ja sen jakaminen joukkueelle (huom. Tulospalvelu)</a:t>
            </a:r>
          </a:p>
          <a:p>
            <a:pPr lvl="2"/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MyClubin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, </a:t>
            </a:r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Coach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Toolsin ja </a:t>
            </a:r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</a:rPr>
              <a:t>whatsappryhmän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päivittäminen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Palvelusivusto.fi sivuille joukkueen tunnuksilla syöttää joukkueen tiedot (tunnukset edellisiltä toimijoita tai </a:t>
            </a:r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tj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)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Tarvittavat turnausjärjestelyt taustatiimin kanssa  Aikataulun huomiointi  Toimitsijat, kahviot, järjestelyt, siivous, …</a:t>
            </a:r>
          </a:p>
          <a:p>
            <a:pPr lvl="2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Pelireissujen organisointi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Joulu-tammikuu vanhempien tapaaminen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Kauden välikatsaus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Aktiivinen tiedottaminen ja yhteydenpito taustatiimin sekä muiden vanhempien/pelaajien kanssa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Taustatiimin tarpeelliset tapaamiset + yhteistyö muiden joukkueiden ja seurajohdon kanssa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Taloustilanteen seuraaminen  </a:t>
            </a:r>
            <a:r>
              <a:rPr lang="fi-FI" dirty="0" err="1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Rahuri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 + jojo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Aktiivinen some viestintä + nettisivut  Tarinat kaikista peleistä ja välillä muutakin</a:t>
            </a:r>
          </a:p>
        </p:txBody>
      </p:sp>
    </p:spTree>
    <p:extLst>
      <p:ext uri="{BB962C8B-B14F-4D97-AF65-F5344CB8AC3E}">
        <p14:creationId xmlns:p14="http://schemas.microsoft.com/office/powerpoint/2010/main" val="2732377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3826" y="636104"/>
            <a:ext cx="9992139" cy="104029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Sarjatoiminnan vuosikello Salibandyliiton silmin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4888" y="2204580"/>
            <a:ext cx="10747512" cy="4653419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Sarjailmoittautuminen  Aikuiset toukokuussa, Suomen Cup kesäkuun alku, SM-karsinnat junioreissa toukokuu, A-C-juniorit kesäkuu, nuoremmat elokuussa.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Pelaajien siirtoaika alkaa 1.6. ja halpa siirtoaika päättyy 30.8. Jokaisesta toisesta pelaajasta täytyy tehdä pelaajasiirto, joka siirtyy toisesta seurasta ja vaikka olisi pelannut toisessa seurassa välivuotta ennen. Pelaajasiirtoaika päättyy tammikuussa.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1.8. alkaen alkaa lisenssien hankinta, mikä on pakollinen kaikille pelaajille.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Elo-syyskuussa tehdään rinnakkaisedustus ilmoitus, y-pelaaja ilmoitus ja poikkeuslupahakemukset.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Syyskuun lopussa farmisopimuksen haun takaraja (koskee aikuisjoukkueita)</a:t>
            </a:r>
          </a:p>
          <a:p>
            <a:endParaRPr lang="fi-FI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2889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2852" y="636104"/>
            <a:ext cx="9448799" cy="104029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Taustatiimin ominaisuudet ja toiminta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4888" y="2204580"/>
            <a:ext cx="10747512" cy="4653419"/>
          </a:xfrm>
        </p:spPr>
        <p:txBody>
          <a:bodyPr>
            <a:normAutofit lnSpcReduction="10000"/>
          </a:bodyPr>
          <a:lstStyle/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Ominaisuudet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Tasapuolinen, rauhallinen, kuuntelemisen taito, hengen luoja, organisointikykyinen, kannustava, esimerkillinen ja aktiivinen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Sosiaaliset taidot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Helposti lähestyttävä, toimii tilanteen mukaan ja osaa olla tiukka tarpeen vaatiessa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Hyvä päätöksentekokyky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Selkeä ulosanti</a:t>
            </a:r>
          </a:p>
          <a:p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Toiminta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Joukkueen luominen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Yhdessä tekemisen näköistä</a:t>
            </a:r>
            <a:endParaRPr lang="fi-FI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Tutustuu pelaajiin, vanhempiin, valmentajiin ja muuhun seuraväkeen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Osallistuu toimintaan ja on aktiivinen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yhteisöllisyys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Koordinoi joukkueen toimintaa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Yhdyshenkilönä kaikkien välillä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viestintä, organisointi, koordinointi ja delegointi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Vanhempien kokouksien järjestäminen vähintään 2-3 vuodessa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Raha-asioista huolehtiminen</a:t>
            </a:r>
          </a:p>
        </p:txBody>
      </p:sp>
    </p:spTree>
    <p:extLst>
      <p:ext uri="{BB962C8B-B14F-4D97-AF65-F5344CB8AC3E}">
        <p14:creationId xmlns:p14="http://schemas.microsoft.com/office/powerpoint/2010/main" val="1376076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2852" y="636104"/>
            <a:ext cx="9448799" cy="104029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Toimintamalleja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4888" y="2204580"/>
            <a:ext cx="10747512" cy="4653419"/>
          </a:xfrm>
        </p:spPr>
        <p:txBody>
          <a:bodyPr>
            <a:normAutofit/>
          </a:bodyPr>
          <a:lstStyle/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Viikkoviesti 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</a:t>
            </a:r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 Esimerkiksi joka sunnuntai laittaa viestin vanhemmille alkavan viikon tapahtumista ja muusta infosta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Osallistava johtajuus ja demokraattinen päätöksenteko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Roolien jatkuvuus ja vaihtuminen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Aktiivinen keskustelu kaikkien kanssa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Päivittää listat ja muut tarvittavat tiedot </a:t>
            </a:r>
          </a:p>
          <a:p>
            <a:pPr lvl="1"/>
            <a:r>
              <a:rPr lang="fi-FI" dirty="0">
                <a:solidFill>
                  <a:schemeClr val="tx1"/>
                </a:solidFill>
                <a:latin typeface="Trebuchet MS" panose="020B0603020202020204" pitchFamily="34" charset="0"/>
              </a:rPr>
              <a:t>Ole oma itsesi</a:t>
            </a:r>
          </a:p>
        </p:txBody>
      </p:sp>
    </p:spTree>
    <p:extLst>
      <p:ext uri="{BB962C8B-B14F-4D97-AF65-F5344CB8AC3E}">
        <p14:creationId xmlns:p14="http://schemas.microsoft.com/office/powerpoint/2010/main" val="2483530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4510</TotalTime>
  <Words>575</Words>
  <Application>Microsoft Office PowerPoint</Application>
  <PresentationFormat>Laajakuva</PresentationFormat>
  <Paragraphs>114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Trebuchet MS</vt:lpstr>
      <vt:lpstr>Wingdings 3</vt:lpstr>
      <vt:lpstr>Ioni (johtoryhmä)</vt:lpstr>
      <vt:lpstr>Joukkueen vuosikello </vt:lpstr>
      <vt:lpstr>Lapin laadukkain urheiluseura 2018-2021</vt:lpstr>
      <vt:lpstr>PowerPoint-esitys</vt:lpstr>
      <vt:lpstr>Kauden tavoitteet</vt:lpstr>
      <vt:lpstr>Joukkueen taustahenkilöt</vt:lpstr>
      <vt:lpstr>Joukkueen vuosikello</vt:lpstr>
      <vt:lpstr>Joukkueen vuosikello</vt:lpstr>
      <vt:lpstr>Sarjatoiminnan vuosikello Salibandyliiton silmin</vt:lpstr>
      <vt:lpstr>Taustatiimin ominaisuudet ja toiminta</vt:lpstr>
      <vt:lpstr>Toimintamalleja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Mika Karusaari</cp:lastModifiedBy>
  <cp:revision>212</cp:revision>
  <cp:lastPrinted>2015-10-16T11:46:20Z</cp:lastPrinted>
  <dcterms:created xsi:type="dcterms:W3CDTF">2015-10-16T11:09:23Z</dcterms:created>
  <dcterms:modified xsi:type="dcterms:W3CDTF">2020-04-08T12:52:26Z</dcterms:modified>
</cp:coreProperties>
</file>